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112" y="-12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hyperlink" Target="mailto:office@cmmi.co.in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object 53"/>
          <p:cNvSpPr/>
          <p:nvPr/>
        </p:nvSpPr>
        <p:spPr>
          <a:xfrm>
            <a:off x="0" y="2647950"/>
            <a:ext cx="4762499" cy="4210049"/>
          </a:xfrm>
          <a:custGeom>
            <a:avLst/>
            <a:gdLst/>
            <a:ahLst/>
            <a:cxnLst/>
            <a:rect l="l" t="t" r="r" b="b"/>
            <a:pathLst>
              <a:path w="4762499" h="4210049">
                <a:moveTo>
                  <a:pt x="0" y="4210049"/>
                </a:moveTo>
                <a:lnTo>
                  <a:pt x="4762499" y="4210049"/>
                </a:lnTo>
                <a:lnTo>
                  <a:pt x="0" y="0"/>
                </a:lnTo>
                <a:lnTo>
                  <a:pt x="0" y="4210049"/>
                </a:lnTo>
                <a:close/>
              </a:path>
            </a:pathLst>
          </a:custGeom>
          <a:solidFill>
            <a:srgbClr val="FC7F2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1325703" y="1"/>
            <a:ext cx="3284396" cy="3682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3528752" y="4650971"/>
            <a:ext cx="8645235" cy="50291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3613351" y="4797839"/>
            <a:ext cx="8482167" cy="230733"/>
          </a:xfrm>
          <a:custGeom>
            <a:avLst/>
            <a:gdLst/>
            <a:ahLst/>
            <a:cxnLst/>
            <a:rect l="l" t="t" r="r" b="b"/>
            <a:pathLst>
              <a:path w="8482167" h="230733">
                <a:moveTo>
                  <a:pt x="6875648" y="220681"/>
                </a:moveTo>
                <a:lnTo>
                  <a:pt x="6876673" y="141727"/>
                </a:lnTo>
                <a:lnTo>
                  <a:pt x="6874774" y="129405"/>
                </a:lnTo>
                <a:lnTo>
                  <a:pt x="6874141" y="115443"/>
                </a:lnTo>
                <a:lnTo>
                  <a:pt x="6864654" y="215027"/>
                </a:lnTo>
                <a:lnTo>
                  <a:pt x="6875648" y="220681"/>
                </a:lnTo>
                <a:close/>
              </a:path>
              <a:path w="8482167" h="230733">
                <a:moveTo>
                  <a:pt x="2749011" y="225079"/>
                </a:moveTo>
                <a:lnTo>
                  <a:pt x="2761865" y="228220"/>
                </a:lnTo>
                <a:lnTo>
                  <a:pt x="2775651" y="230105"/>
                </a:lnTo>
                <a:lnTo>
                  <a:pt x="2790367" y="230733"/>
                </a:lnTo>
                <a:lnTo>
                  <a:pt x="2791194" y="230731"/>
                </a:lnTo>
                <a:lnTo>
                  <a:pt x="2805877" y="230037"/>
                </a:lnTo>
                <a:lnTo>
                  <a:pt x="2819626" y="228090"/>
                </a:lnTo>
                <a:lnTo>
                  <a:pt x="2832441" y="224890"/>
                </a:lnTo>
                <a:lnTo>
                  <a:pt x="2844322" y="220438"/>
                </a:lnTo>
                <a:lnTo>
                  <a:pt x="2855270" y="214734"/>
                </a:lnTo>
                <a:lnTo>
                  <a:pt x="2865284" y="207777"/>
                </a:lnTo>
                <a:lnTo>
                  <a:pt x="2874364" y="199567"/>
                </a:lnTo>
                <a:lnTo>
                  <a:pt x="2882693" y="189861"/>
                </a:lnTo>
                <a:lnTo>
                  <a:pt x="2889431" y="179655"/>
                </a:lnTo>
                <a:lnTo>
                  <a:pt x="2894943" y="168570"/>
                </a:lnTo>
                <a:lnTo>
                  <a:pt x="2899231" y="156606"/>
                </a:lnTo>
                <a:lnTo>
                  <a:pt x="2902293" y="143764"/>
                </a:lnTo>
                <a:lnTo>
                  <a:pt x="2904131" y="130043"/>
                </a:lnTo>
                <a:lnTo>
                  <a:pt x="2904744" y="115443"/>
                </a:lnTo>
                <a:lnTo>
                  <a:pt x="2904741" y="114403"/>
                </a:lnTo>
                <a:lnTo>
                  <a:pt x="2904045" y="99803"/>
                </a:lnTo>
                <a:lnTo>
                  <a:pt x="2902128" y="86098"/>
                </a:lnTo>
                <a:lnTo>
                  <a:pt x="2898989" y="73290"/>
                </a:lnTo>
                <a:lnTo>
                  <a:pt x="2894628" y="61378"/>
                </a:lnTo>
                <a:lnTo>
                  <a:pt x="2889045" y="50362"/>
                </a:lnTo>
                <a:lnTo>
                  <a:pt x="2882240" y="40242"/>
                </a:lnTo>
                <a:lnTo>
                  <a:pt x="2874213" y="31018"/>
                </a:lnTo>
                <a:lnTo>
                  <a:pt x="2864701" y="22535"/>
                </a:lnTo>
                <a:lnTo>
                  <a:pt x="2854611" y="15649"/>
                </a:lnTo>
                <a:lnTo>
                  <a:pt x="2843602" y="10015"/>
                </a:lnTo>
                <a:lnTo>
                  <a:pt x="2831673" y="5633"/>
                </a:lnTo>
                <a:lnTo>
                  <a:pt x="2818824" y="2503"/>
                </a:lnTo>
                <a:lnTo>
                  <a:pt x="2805055" y="625"/>
                </a:lnTo>
                <a:lnTo>
                  <a:pt x="2790367" y="0"/>
                </a:lnTo>
                <a:lnTo>
                  <a:pt x="2789772" y="0"/>
                </a:lnTo>
                <a:lnTo>
                  <a:pt x="2775085" y="676"/>
                </a:lnTo>
                <a:lnTo>
                  <a:pt x="2761328" y="2603"/>
                </a:lnTo>
                <a:lnTo>
                  <a:pt x="2748504" y="5782"/>
                </a:lnTo>
                <a:lnTo>
                  <a:pt x="2736611" y="10213"/>
                </a:lnTo>
                <a:lnTo>
                  <a:pt x="2725650" y="15896"/>
                </a:lnTo>
                <a:lnTo>
                  <a:pt x="2715621" y="22831"/>
                </a:lnTo>
                <a:lnTo>
                  <a:pt x="2706523" y="31018"/>
                </a:lnTo>
                <a:lnTo>
                  <a:pt x="2698055" y="40877"/>
                </a:lnTo>
                <a:lnTo>
                  <a:pt x="2691360" y="51062"/>
                </a:lnTo>
                <a:lnTo>
                  <a:pt x="2685882" y="62144"/>
                </a:lnTo>
                <a:lnTo>
                  <a:pt x="2681622" y="74123"/>
                </a:lnTo>
                <a:lnTo>
                  <a:pt x="2678578" y="86999"/>
                </a:lnTo>
                <a:lnTo>
                  <a:pt x="2676752" y="100772"/>
                </a:lnTo>
                <a:lnTo>
                  <a:pt x="2676144" y="115443"/>
                </a:lnTo>
                <a:lnTo>
                  <a:pt x="2676145" y="116084"/>
                </a:lnTo>
                <a:lnTo>
                  <a:pt x="2676809" y="130646"/>
                </a:lnTo>
                <a:lnTo>
                  <a:pt x="2678699" y="144330"/>
                </a:lnTo>
                <a:lnTo>
                  <a:pt x="2681814" y="157135"/>
                </a:lnTo>
                <a:lnTo>
                  <a:pt x="2686154" y="169061"/>
                </a:lnTo>
                <a:lnTo>
                  <a:pt x="2691719" y="180109"/>
                </a:lnTo>
                <a:lnTo>
                  <a:pt x="2698509" y="190277"/>
                </a:lnTo>
                <a:lnTo>
                  <a:pt x="2706523" y="199567"/>
                </a:lnTo>
                <a:lnTo>
                  <a:pt x="2716030" y="208116"/>
                </a:lnTo>
                <a:lnTo>
                  <a:pt x="2726093" y="215027"/>
                </a:lnTo>
                <a:lnTo>
                  <a:pt x="2735580" y="115443"/>
                </a:lnTo>
                <a:lnTo>
                  <a:pt x="2735897" y="105685"/>
                </a:lnTo>
                <a:lnTo>
                  <a:pt x="2737441" y="92914"/>
                </a:lnTo>
                <a:lnTo>
                  <a:pt x="2740268" y="81427"/>
                </a:lnTo>
                <a:lnTo>
                  <a:pt x="2745788" y="68082"/>
                </a:lnTo>
                <a:lnTo>
                  <a:pt x="2752406" y="58431"/>
                </a:lnTo>
                <a:lnTo>
                  <a:pt x="2757765" y="52475"/>
                </a:lnTo>
                <a:lnTo>
                  <a:pt x="2763645" y="48206"/>
                </a:lnTo>
                <a:lnTo>
                  <a:pt x="2770047" y="45627"/>
                </a:lnTo>
                <a:lnTo>
                  <a:pt x="2776451" y="43047"/>
                </a:lnTo>
                <a:lnTo>
                  <a:pt x="2783274" y="41757"/>
                </a:lnTo>
                <a:lnTo>
                  <a:pt x="2797663" y="41757"/>
                </a:lnTo>
                <a:lnTo>
                  <a:pt x="2804535" y="43097"/>
                </a:lnTo>
                <a:lnTo>
                  <a:pt x="2811137" y="45777"/>
                </a:lnTo>
                <a:lnTo>
                  <a:pt x="2817737" y="48456"/>
                </a:lnTo>
                <a:lnTo>
                  <a:pt x="2823570" y="52773"/>
                </a:lnTo>
                <a:lnTo>
                  <a:pt x="2828634" y="58727"/>
                </a:lnTo>
                <a:lnTo>
                  <a:pt x="2828772" y="58888"/>
                </a:lnTo>
                <a:lnTo>
                  <a:pt x="2835427" y="68806"/>
                </a:lnTo>
                <a:lnTo>
                  <a:pt x="2840692" y="81353"/>
                </a:lnTo>
                <a:lnTo>
                  <a:pt x="2842769" y="88981"/>
                </a:lnTo>
                <a:lnTo>
                  <a:pt x="2844673" y="101317"/>
                </a:lnTo>
                <a:lnTo>
                  <a:pt x="2845308" y="115290"/>
                </a:lnTo>
                <a:lnTo>
                  <a:pt x="2845110" y="123296"/>
                </a:lnTo>
                <a:lnTo>
                  <a:pt x="2843808" y="136215"/>
                </a:lnTo>
                <a:lnTo>
                  <a:pt x="2841288" y="147669"/>
                </a:lnTo>
                <a:lnTo>
                  <a:pt x="2835841" y="161188"/>
                </a:lnTo>
                <a:lnTo>
                  <a:pt x="2828930" y="171559"/>
                </a:lnTo>
                <a:lnTo>
                  <a:pt x="2823966" y="177512"/>
                </a:lnTo>
                <a:lnTo>
                  <a:pt x="2818160" y="181903"/>
                </a:lnTo>
                <a:lnTo>
                  <a:pt x="2811510" y="184732"/>
                </a:lnTo>
                <a:lnTo>
                  <a:pt x="2804861" y="187561"/>
                </a:lnTo>
                <a:lnTo>
                  <a:pt x="2797863" y="188975"/>
                </a:lnTo>
                <a:lnTo>
                  <a:pt x="2783173" y="188975"/>
                </a:lnTo>
                <a:lnTo>
                  <a:pt x="2776174" y="187586"/>
                </a:lnTo>
                <a:lnTo>
                  <a:pt x="2769524" y="184809"/>
                </a:lnTo>
                <a:lnTo>
                  <a:pt x="2762874" y="182030"/>
                </a:lnTo>
                <a:lnTo>
                  <a:pt x="2757068" y="177714"/>
                </a:lnTo>
                <a:lnTo>
                  <a:pt x="2752105" y="171860"/>
                </a:lnTo>
                <a:lnTo>
                  <a:pt x="2745324" y="161670"/>
                </a:lnTo>
                <a:lnTo>
                  <a:pt x="2740120" y="149157"/>
                </a:lnTo>
                <a:lnTo>
                  <a:pt x="2738111" y="141728"/>
                </a:lnTo>
                <a:lnTo>
                  <a:pt x="2737086" y="220681"/>
                </a:lnTo>
                <a:lnTo>
                  <a:pt x="2749011" y="225079"/>
                </a:lnTo>
                <a:close/>
              </a:path>
              <a:path w="8482167" h="230733">
                <a:moveTo>
                  <a:pt x="2737086" y="220681"/>
                </a:moveTo>
                <a:lnTo>
                  <a:pt x="2738111" y="141728"/>
                </a:lnTo>
                <a:lnTo>
                  <a:pt x="2736212" y="129405"/>
                </a:lnTo>
                <a:lnTo>
                  <a:pt x="2735580" y="115443"/>
                </a:lnTo>
                <a:lnTo>
                  <a:pt x="2726093" y="215027"/>
                </a:lnTo>
                <a:lnTo>
                  <a:pt x="2737086" y="220681"/>
                </a:lnTo>
                <a:close/>
              </a:path>
              <a:path w="8482167" h="230733">
                <a:moveTo>
                  <a:pt x="1109719" y="225079"/>
                </a:moveTo>
                <a:lnTo>
                  <a:pt x="1122574" y="228220"/>
                </a:lnTo>
                <a:lnTo>
                  <a:pt x="1136359" y="230105"/>
                </a:lnTo>
                <a:lnTo>
                  <a:pt x="1151075" y="230733"/>
                </a:lnTo>
                <a:lnTo>
                  <a:pt x="1151901" y="230731"/>
                </a:lnTo>
                <a:lnTo>
                  <a:pt x="1166584" y="230037"/>
                </a:lnTo>
                <a:lnTo>
                  <a:pt x="1180333" y="228090"/>
                </a:lnTo>
                <a:lnTo>
                  <a:pt x="1193148" y="224890"/>
                </a:lnTo>
                <a:lnTo>
                  <a:pt x="1205029" y="220438"/>
                </a:lnTo>
                <a:lnTo>
                  <a:pt x="1215977" y="214734"/>
                </a:lnTo>
                <a:lnTo>
                  <a:pt x="1225991" y="207777"/>
                </a:lnTo>
                <a:lnTo>
                  <a:pt x="1235071" y="199567"/>
                </a:lnTo>
                <a:lnTo>
                  <a:pt x="1243401" y="189861"/>
                </a:lnTo>
                <a:lnTo>
                  <a:pt x="1250139" y="179655"/>
                </a:lnTo>
                <a:lnTo>
                  <a:pt x="1255651" y="168570"/>
                </a:lnTo>
                <a:lnTo>
                  <a:pt x="1259939" y="156606"/>
                </a:lnTo>
                <a:lnTo>
                  <a:pt x="1263002" y="143764"/>
                </a:lnTo>
                <a:lnTo>
                  <a:pt x="1264839" y="130042"/>
                </a:lnTo>
                <a:lnTo>
                  <a:pt x="1265452" y="115443"/>
                </a:lnTo>
                <a:lnTo>
                  <a:pt x="1265449" y="114403"/>
                </a:lnTo>
                <a:lnTo>
                  <a:pt x="1264753" y="99803"/>
                </a:lnTo>
                <a:lnTo>
                  <a:pt x="1262836" y="86098"/>
                </a:lnTo>
                <a:lnTo>
                  <a:pt x="1259697" y="73290"/>
                </a:lnTo>
                <a:lnTo>
                  <a:pt x="1255336" y="61378"/>
                </a:lnTo>
                <a:lnTo>
                  <a:pt x="1249753" y="50362"/>
                </a:lnTo>
                <a:lnTo>
                  <a:pt x="1242948" y="40242"/>
                </a:lnTo>
                <a:lnTo>
                  <a:pt x="1234921" y="31018"/>
                </a:lnTo>
                <a:lnTo>
                  <a:pt x="1225409" y="22535"/>
                </a:lnTo>
                <a:lnTo>
                  <a:pt x="1215319" y="15649"/>
                </a:lnTo>
                <a:lnTo>
                  <a:pt x="1204310" y="10015"/>
                </a:lnTo>
                <a:lnTo>
                  <a:pt x="1192381" y="5633"/>
                </a:lnTo>
                <a:lnTo>
                  <a:pt x="1179532" y="2503"/>
                </a:lnTo>
                <a:lnTo>
                  <a:pt x="1165764" y="625"/>
                </a:lnTo>
                <a:lnTo>
                  <a:pt x="1151075" y="0"/>
                </a:lnTo>
                <a:lnTo>
                  <a:pt x="1150481" y="0"/>
                </a:lnTo>
                <a:lnTo>
                  <a:pt x="1135793" y="676"/>
                </a:lnTo>
                <a:lnTo>
                  <a:pt x="1122037" y="2603"/>
                </a:lnTo>
                <a:lnTo>
                  <a:pt x="1109212" y="5782"/>
                </a:lnTo>
                <a:lnTo>
                  <a:pt x="1097319" y="10213"/>
                </a:lnTo>
                <a:lnTo>
                  <a:pt x="1086358" y="15896"/>
                </a:lnTo>
                <a:lnTo>
                  <a:pt x="1076329" y="22831"/>
                </a:lnTo>
                <a:lnTo>
                  <a:pt x="1067231" y="31018"/>
                </a:lnTo>
                <a:lnTo>
                  <a:pt x="1058763" y="40877"/>
                </a:lnTo>
                <a:lnTo>
                  <a:pt x="1052068" y="51062"/>
                </a:lnTo>
                <a:lnTo>
                  <a:pt x="1046590" y="62144"/>
                </a:lnTo>
                <a:lnTo>
                  <a:pt x="1042329" y="74123"/>
                </a:lnTo>
                <a:lnTo>
                  <a:pt x="1039286" y="86999"/>
                </a:lnTo>
                <a:lnTo>
                  <a:pt x="1037460" y="100772"/>
                </a:lnTo>
                <a:lnTo>
                  <a:pt x="1036852" y="115443"/>
                </a:lnTo>
                <a:lnTo>
                  <a:pt x="1036853" y="116084"/>
                </a:lnTo>
                <a:lnTo>
                  <a:pt x="1037517" y="130646"/>
                </a:lnTo>
                <a:lnTo>
                  <a:pt x="1039407" y="144330"/>
                </a:lnTo>
                <a:lnTo>
                  <a:pt x="1042522" y="157135"/>
                </a:lnTo>
                <a:lnTo>
                  <a:pt x="1046862" y="169061"/>
                </a:lnTo>
                <a:lnTo>
                  <a:pt x="1052426" y="180109"/>
                </a:lnTo>
                <a:lnTo>
                  <a:pt x="1059216" y="190277"/>
                </a:lnTo>
                <a:lnTo>
                  <a:pt x="1067231" y="199567"/>
                </a:lnTo>
                <a:lnTo>
                  <a:pt x="1076738" y="208116"/>
                </a:lnTo>
                <a:lnTo>
                  <a:pt x="1086801" y="215027"/>
                </a:lnTo>
                <a:lnTo>
                  <a:pt x="1096288" y="115443"/>
                </a:lnTo>
                <a:lnTo>
                  <a:pt x="1096605" y="105685"/>
                </a:lnTo>
                <a:lnTo>
                  <a:pt x="1098149" y="92914"/>
                </a:lnTo>
                <a:lnTo>
                  <a:pt x="1100975" y="81427"/>
                </a:lnTo>
                <a:lnTo>
                  <a:pt x="1106495" y="68082"/>
                </a:lnTo>
                <a:lnTo>
                  <a:pt x="1113113" y="58431"/>
                </a:lnTo>
                <a:lnTo>
                  <a:pt x="1118472" y="52475"/>
                </a:lnTo>
                <a:lnTo>
                  <a:pt x="1124353" y="48206"/>
                </a:lnTo>
                <a:lnTo>
                  <a:pt x="1130755" y="45627"/>
                </a:lnTo>
                <a:lnTo>
                  <a:pt x="1137158" y="43047"/>
                </a:lnTo>
                <a:lnTo>
                  <a:pt x="1143982" y="41757"/>
                </a:lnTo>
                <a:lnTo>
                  <a:pt x="1158372" y="41757"/>
                </a:lnTo>
                <a:lnTo>
                  <a:pt x="1165244" y="43097"/>
                </a:lnTo>
                <a:lnTo>
                  <a:pt x="1171844" y="45777"/>
                </a:lnTo>
                <a:lnTo>
                  <a:pt x="1178445" y="48456"/>
                </a:lnTo>
                <a:lnTo>
                  <a:pt x="1184277" y="52773"/>
                </a:lnTo>
                <a:lnTo>
                  <a:pt x="1189342" y="58727"/>
                </a:lnTo>
                <a:lnTo>
                  <a:pt x="1189480" y="58888"/>
                </a:lnTo>
                <a:lnTo>
                  <a:pt x="1196134" y="68806"/>
                </a:lnTo>
                <a:lnTo>
                  <a:pt x="1201400" y="81353"/>
                </a:lnTo>
                <a:lnTo>
                  <a:pt x="1203477" y="88981"/>
                </a:lnTo>
                <a:lnTo>
                  <a:pt x="1205381" y="101317"/>
                </a:lnTo>
                <a:lnTo>
                  <a:pt x="1206016" y="115290"/>
                </a:lnTo>
                <a:lnTo>
                  <a:pt x="1205818" y="123296"/>
                </a:lnTo>
                <a:lnTo>
                  <a:pt x="1204516" y="136215"/>
                </a:lnTo>
                <a:lnTo>
                  <a:pt x="1201996" y="147669"/>
                </a:lnTo>
                <a:lnTo>
                  <a:pt x="1196549" y="161189"/>
                </a:lnTo>
                <a:lnTo>
                  <a:pt x="1189636" y="171559"/>
                </a:lnTo>
                <a:lnTo>
                  <a:pt x="1184675" y="177512"/>
                </a:lnTo>
                <a:lnTo>
                  <a:pt x="1178868" y="181903"/>
                </a:lnTo>
                <a:lnTo>
                  <a:pt x="1172218" y="184732"/>
                </a:lnTo>
                <a:lnTo>
                  <a:pt x="1165567" y="187561"/>
                </a:lnTo>
                <a:lnTo>
                  <a:pt x="1158571" y="188975"/>
                </a:lnTo>
                <a:lnTo>
                  <a:pt x="1143881" y="188975"/>
                </a:lnTo>
                <a:lnTo>
                  <a:pt x="1136882" y="187586"/>
                </a:lnTo>
                <a:lnTo>
                  <a:pt x="1130232" y="184809"/>
                </a:lnTo>
                <a:lnTo>
                  <a:pt x="1123581" y="182030"/>
                </a:lnTo>
                <a:lnTo>
                  <a:pt x="1117776" y="177714"/>
                </a:lnTo>
                <a:lnTo>
                  <a:pt x="1112813" y="171860"/>
                </a:lnTo>
                <a:lnTo>
                  <a:pt x="1106032" y="161670"/>
                </a:lnTo>
                <a:lnTo>
                  <a:pt x="1100828" y="149157"/>
                </a:lnTo>
                <a:lnTo>
                  <a:pt x="1098818" y="141728"/>
                </a:lnTo>
                <a:lnTo>
                  <a:pt x="1097794" y="220681"/>
                </a:lnTo>
                <a:lnTo>
                  <a:pt x="1109719" y="225079"/>
                </a:lnTo>
                <a:close/>
              </a:path>
              <a:path w="8482167" h="230733">
                <a:moveTo>
                  <a:pt x="1097794" y="220681"/>
                </a:moveTo>
                <a:lnTo>
                  <a:pt x="1098818" y="141728"/>
                </a:lnTo>
                <a:lnTo>
                  <a:pt x="1096920" y="129405"/>
                </a:lnTo>
                <a:lnTo>
                  <a:pt x="1096288" y="115443"/>
                </a:lnTo>
                <a:lnTo>
                  <a:pt x="1086801" y="215027"/>
                </a:lnTo>
                <a:lnTo>
                  <a:pt x="1097794" y="220681"/>
                </a:lnTo>
                <a:close/>
              </a:path>
              <a:path w="8482167" h="230733">
                <a:moveTo>
                  <a:pt x="896139" y="178036"/>
                </a:moveTo>
                <a:lnTo>
                  <a:pt x="890082" y="172579"/>
                </a:lnTo>
                <a:lnTo>
                  <a:pt x="881587" y="162577"/>
                </a:lnTo>
                <a:lnTo>
                  <a:pt x="875258" y="150557"/>
                </a:lnTo>
                <a:lnTo>
                  <a:pt x="872418" y="142165"/>
                </a:lnTo>
                <a:lnTo>
                  <a:pt x="870135" y="129837"/>
                </a:lnTo>
                <a:lnTo>
                  <a:pt x="869374" y="115738"/>
                </a:lnTo>
                <a:lnTo>
                  <a:pt x="869744" y="105744"/>
                </a:lnTo>
                <a:lnTo>
                  <a:pt x="871535" y="92964"/>
                </a:lnTo>
                <a:lnTo>
                  <a:pt x="874811" y="81812"/>
                </a:lnTo>
                <a:lnTo>
                  <a:pt x="881406" y="68702"/>
                </a:lnTo>
                <a:lnTo>
                  <a:pt x="889039" y="59345"/>
                </a:lnTo>
                <a:lnTo>
                  <a:pt x="895195" y="53491"/>
                </a:lnTo>
                <a:lnTo>
                  <a:pt x="901898" y="49298"/>
                </a:lnTo>
                <a:lnTo>
                  <a:pt x="909148" y="46770"/>
                </a:lnTo>
                <a:lnTo>
                  <a:pt x="916398" y="44241"/>
                </a:lnTo>
                <a:lnTo>
                  <a:pt x="924046" y="42976"/>
                </a:lnTo>
                <a:lnTo>
                  <a:pt x="939340" y="42976"/>
                </a:lnTo>
                <a:lnTo>
                  <a:pt x="946142" y="44060"/>
                </a:lnTo>
                <a:lnTo>
                  <a:pt x="952498" y="46227"/>
                </a:lnTo>
                <a:lnTo>
                  <a:pt x="958855" y="48394"/>
                </a:lnTo>
                <a:lnTo>
                  <a:pt x="964764" y="51054"/>
                </a:lnTo>
                <a:lnTo>
                  <a:pt x="970225" y="54207"/>
                </a:lnTo>
                <a:lnTo>
                  <a:pt x="975587" y="57359"/>
                </a:lnTo>
                <a:lnTo>
                  <a:pt x="980380" y="60561"/>
                </a:lnTo>
                <a:lnTo>
                  <a:pt x="984600" y="63813"/>
                </a:lnTo>
                <a:lnTo>
                  <a:pt x="988822" y="67063"/>
                </a:lnTo>
                <a:lnTo>
                  <a:pt x="992323" y="69872"/>
                </a:lnTo>
                <a:lnTo>
                  <a:pt x="995104" y="72237"/>
                </a:lnTo>
                <a:lnTo>
                  <a:pt x="1001657" y="72237"/>
                </a:lnTo>
                <a:lnTo>
                  <a:pt x="1001657" y="18469"/>
                </a:lnTo>
                <a:lnTo>
                  <a:pt x="997587" y="16484"/>
                </a:lnTo>
                <a:lnTo>
                  <a:pt x="992845" y="14325"/>
                </a:lnTo>
                <a:lnTo>
                  <a:pt x="987431" y="11992"/>
                </a:lnTo>
                <a:lnTo>
                  <a:pt x="982018" y="9658"/>
                </a:lnTo>
                <a:lnTo>
                  <a:pt x="969330" y="5657"/>
                </a:lnTo>
                <a:lnTo>
                  <a:pt x="956049" y="2607"/>
                </a:lnTo>
                <a:lnTo>
                  <a:pt x="941052" y="521"/>
                </a:lnTo>
                <a:lnTo>
                  <a:pt x="932634" y="0"/>
                </a:lnTo>
                <a:lnTo>
                  <a:pt x="923300" y="0"/>
                </a:lnTo>
                <a:lnTo>
                  <a:pt x="913525" y="309"/>
                </a:lnTo>
                <a:lnTo>
                  <a:pt x="900650" y="1733"/>
                </a:lnTo>
                <a:lnTo>
                  <a:pt x="888342" y="4315"/>
                </a:lnTo>
                <a:lnTo>
                  <a:pt x="876600" y="8053"/>
                </a:lnTo>
                <a:lnTo>
                  <a:pt x="860532" y="15614"/>
                </a:lnTo>
                <a:lnTo>
                  <a:pt x="850035" y="22644"/>
                </a:lnTo>
                <a:lnTo>
                  <a:pt x="840775" y="30874"/>
                </a:lnTo>
                <a:lnTo>
                  <a:pt x="829526" y="44667"/>
                </a:lnTo>
                <a:lnTo>
                  <a:pt x="823068" y="55666"/>
                </a:lnTo>
                <a:lnTo>
                  <a:pt x="817834" y="67713"/>
                </a:lnTo>
                <a:lnTo>
                  <a:pt x="814806" y="77168"/>
                </a:lnTo>
                <a:lnTo>
                  <a:pt x="812102" y="89301"/>
                </a:lnTo>
                <a:lnTo>
                  <a:pt x="810479" y="102109"/>
                </a:lnTo>
                <a:lnTo>
                  <a:pt x="809938" y="115590"/>
                </a:lnTo>
                <a:lnTo>
                  <a:pt x="810445" y="129216"/>
                </a:lnTo>
                <a:lnTo>
                  <a:pt x="811992" y="142172"/>
                </a:lnTo>
                <a:lnTo>
                  <a:pt x="814579" y="154285"/>
                </a:lnTo>
                <a:lnTo>
                  <a:pt x="818206" y="165554"/>
                </a:lnTo>
                <a:lnTo>
                  <a:pt x="826100" y="182042"/>
                </a:lnTo>
                <a:lnTo>
                  <a:pt x="833217" y="192471"/>
                </a:lnTo>
                <a:lnTo>
                  <a:pt x="841518" y="201649"/>
                </a:lnTo>
                <a:lnTo>
                  <a:pt x="854357" y="211985"/>
                </a:lnTo>
                <a:lnTo>
                  <a:pt x="865389" y="218359"/>
                </a:lnTo>
                <a:lnTo>
                  <a:pt x="877495" y="223426"/>
                </a:lnTo>
                <a:lnTo>
                  <a:pt x="884980" y="225772"/>
                </a:lnTo>
                <a:lnTo>
                  <a:pt x="897132" y="228528"/>
                </a:lnTo>
                <a:lnTo>
                  <a:pt x="909856" y="230182"/>
                </a:lnTo>
                <a:lnTo>
                  <a:pt x="923152" y="230733"/>
                </a:lnTo>
                <a:lnTo>
                  <a:pt x="924247" y="230731"/>
                </a:lnTo>
                <a:lnTo>
                  <a:pt x="938479" y="230297"/>
                </a:lnTo>
                <a:lnTo>
                  <a:pt x="949369" y="229097"/>
                </a:lnTo>
                <a:lnTo>
                  <a:pt x="962529" y="226421"/>
                </a:lnTo>
                <a:lnTo>
                  <a:pt x="969777" y="224342"/>
                </a:lnTo>
                <a:lnTo>
                  <a:pt x="975339" y="222757"/>
                </a:lnTo>
                <a:lnTo>
                  <a:pt x="980653" y="220875"/>
                </a:lnTo>
                <a:lnTo>
                  <a:pt x="985716" y="218696"/>
                </a:lnTo>
                <a:lnTo>
                  <a:pt x="990781" y="216517"/>
                </a:lnTo>
                <a:lnTo>
                  <a:pt x="996095" y="214189"/>
                </a:lnTo>
                <a:lnTo>
                  <a:pt x="1001657" y="211712"/>
                </a:lnTo>
                <a:lnTo>
                  <a:pt x="1001657" y="158800"/>
                </a:lnTo>
                <a:lnTo>
                  <a:pt x="995699" y="158800"/>
                </a:lnTo>
                <a:lnTo>
                  <a:pt x="993016" y="161154"/>
                </a:lnTo>
                <a:lnTo>
                  <a:pt x="989590" y="163946"/>
                </a:lnTo>
                <a:lnTo>
                  <a:pt x="985419" y="167180"/>
                </a:lnTo>
                <a:lnTo>
                  <a:pt x="981248" y="170413"/>
                </a:lnTo>
                <a:lnTo>
                  <a:pt x="976730" y="173451"/>
                </a:lnTo>
                <a:lnTo>
                  <a:pt x="971863" y="176293"/>
                </a:lnTo>
                <a:lnTo>
                  <a:pt x="966104" y="179820"/>
                </a:lnTo>
                <a:lnTo>
                  <a:pt x="959822" y="182613"/>
                </a:lnTo>
                <a:lnTo>
                  <a:pt x="953020" y="184670"/>
                </a:lnTo>
                <a:lnTo>
                  <a:pt x="946218" y="186728"/>
                </a:lnTo>
                <a:lnTo>
                  <a:pt x="939340" y="187756"/>
                </a:lnTo>
                <a:lnTo>
                  <a:pt x="925139" y="187756"/>
                </a:lnTo>
                <a:lnTo>
                  <a:pt x="917789" y="186592"/>
                </a:lnTo>
                <a:lnTo>
                  <a:pt x="910341" y="184261"/>
                </a:lnTo>
                <a:lnTo>
                  <a:pt x="902892" y="181931"/>
                </a:lnTo>
                <a:lnTo>
                  <a:pt x="896139" y="178036"/>
                </a:lnTo>
                <a:close/>
              </a:path>
              <a:path w="8482167" h="230733">
                <a:moveTo>
                  <a:pt x="8339888" y="140817"/>
                </a:moveTo>
                <a:lnTo>
                  <a:pt x="8407628" y="181356"/>
                </a:lnTo>
                <a:lnTo>
                  <a:pt x="8423040" y="226161"/>
                </a:lnTo>
                <a:lnTo>
                  <a:pt x="8482167" y="226161"/>
                </a:lnTo>
                <a:lnTo>
                  <a:pt x="8400413" y="4571"/>
                </a:lnTo>
                <a:lnTo>
                  <a:pt x="8334715" y="4571"/>
                </a:lnTo>
                <a:lnTo>
                  <a:pt x="8252957" y="226161"/>
                </a:lnTo>
                <a:lnTo>
                  <a:pt x="8310783" y="226161"/>
                </a:lnTo>
                <a:lnTo>
                  <a:pt x="8326200" y="181356"/>
                </a:lnTo>
                <a:lnTo>
                  <a:pt x="8407628" y="181356"/>
                </a:lnTo>
                <a:lnTo>
                  <a:pt x="8339888" y="140817"/>
                </a:lnTo>
                <a:lnTo>
                  <a:pt x="8366925" y="62002"/>
                </a:lnTo>
                <a:lnTo>
                  <a:pt x="8393931" y="140817"/>
                </a:lnTo>
                <a:lnTo>
                  <a:pt x="8339888" y="140817"/>
                </a:lnTo>
                <a:close/>
              </a:path>
              <a:path w="8482167" h="230733">
                <a:moveTo>
                  <a:pt x="5172378" y="140817"/>
                </a:moveTo>
                <a:lnTo>
                  <a:pt x="5240120" y="181356"/>
                </a:lnTo>
                <a:lnTo>
                  <a:pt x="5255531" y="226161"/>
                </a:lnTo>
                <a:lnTo>
                  <a:pt x="5314657" y="226161"/>
                </a:lnTo>
                <a:lnTo>
                  <a:pt x="5232905" y="4571"/>
                </a:lnTo>
                <a:lnTo>
                  <a:pt x="5167207" y="4571"/>
                </a:lnTo>
                <a:lnTo>
                  <a:pt x="5085448" y="226161"/>
                </a:lnTo>
                <a:lnTo>
                  <a:pt x="5143275" y="226161"/>
                </a:lnTo>
                <a:lnTo>
                  <a:pt x="5158690" y="181356"/>
                </a:lnTo>
                <a:lnTo>
                  <a:pt x="5240120" y="181356"/>
                </a:lnTo>
                <a:lnTo>
                  <a:pt x="5172378" y="140817"/>
                </a:lnTo>
                <a:lnTo>
                  <a:pt x="5199415" y="62002"/>
                </a:lnTo>
                <a:lnTo>
                  <a:pt x="5226423" y="140817"/>
                </a:lnTo>
                <a:lnTo>
                  <a:pt x="5172378" y="140817"/>
                </a:lnTo>
                <a:close/>
              </a:path>
              <a:path w="8482167" h="230733">
                <a:moveTo>
                  <a:pt x="3627295" y="140817"/>
                </a:moveTo>
                <a:lnTo>
                  <a:pt x="3695037" y="181356"/>
                </a:lnTo>
                <a:lnTo>
                  <a:pt x="3710448" y="226161"/>
                </a:lnTo>
                <a:lnTo>
                  <a:pt x="3769574" y="226161"/>
                </a:lnTo>
                <a:lnTo>
                  <a:pt x="3687822" y="4571"/>
                </a:lnTo>
                <a:lnTo>
                  <a:pt x="3622123" y="4571"/>
                </a:lnTo>
                <a:lnTo>
                  <a:pt x="3540366" y="226161"/>
                </a:lnTo>
                <a:lnTo>
                  <a:pt x="3598191" y="226161"/>
                </a:lnTo>
                <a:lnTo>
                  <a:pt x="3613607" y="181356"/>
                </a:lnTo>
                <a:lnTo>
                  <a:pt x="3695037" y="181356"/>
                </a:lnTo>
                <a:lnTo>
                  <a:pt x="3627295" y="140817"/>
                </a:lnTo>
                <a:lnTo>
                  <a:pt x="3654332" y="62002"/>
                </a:lnTo>
                <a:lnTo>
                  <a:pt x="3681340" y="140817"/>
                </a:lnTo>
                <a:lnTo>
                  <a:pt x="3627295" y="140817"/>
                </a:lnTo>
                <a:close/>
              </a:path>
              <a:path w="8482167" h="230733">
                <a:moveTo>
                  <a:pt x="1902625" y="140817"/>
                </a:moveTo>
                <a:lnTo>
                  <a:pt x="1970366" y="181356"/>
                </a:lnTo>
                <a:lnTo>
                  <a:pt x="1985778" y="226161"/>
                </a:lnTo>
                <a:lnTo>
                  <a:pt x="2044904" y="226161"/>
                </a:lnTo>
                <a:lnTo>
                  <a:pt x="1963152" y="4571"/>
                </a:lnTo>
                <a:lnTo>
                  <a:pt x="1897453" y="4571"/>
                </a:lnTo>
                <a:lnTo>
                  <a:pt x="1815694" y="226161"/>
                </a:lnTo>
                <a:lnTo>
                  <a:pt x="1873521" y="226161"/>
                </a:lnTo>
                <a:lnTo>
                  <a:pt x="1888938" y="181356"/>
                </a:lnTo>
                <a:lnTo>
                  <a:pt x="1970366" y="181356"/>
                </a:lnTo>
                <a:lnTo>
                  <a:pt x="1902625" y="140817"/>
                </a:lnTo>
                <a:lnTo>
                  <a:pt x="1929662" y="62002"/>
                </a:lnTo>
                <a:lnTo>
                  <a:pt x="1956669" y="140817"/>
                </a:lnTo>
                <a:lnTo>
                  <a:pt x="1902625" y="140817"/>
                </a:lnTo>
                <a:close/>
              </a:path>
              <a:path w="8482167" h="230733">
                <a:moveTo>
                  <a:pt x="7992328" y="141078"/>
                </a:moveTo>
                <a:lnTo>
                  <a:pt x="7988256" y="151961"/>
                </a:lnTo>
                <a:lnTo>
                  <a:pt x="7984486" y="158501"/>
                </a:lnTo>
                <a:lnTo>
                  <a:pt x="7976204" y="168039"/>
                </a:lnTo>
                <a:lnTo>
                  <a:pt x="7965464" y="175793"/>
                </a:lnTo>
                <a:lnTo>
                  <a:pt x="7959444" y="179061"/>
                </a:lnTo>
                <a:lnTo>
                  <a:pt x="7953275" y="181312"/>
                </a:lnTo>
                <a:lnTo>
                  <a:pt x="7946961" y="182549"/>
                </a:lnTo>
                <a:lnTo>
                  <a:pt x="7945974" y="225385"/>
                </a:lnTo>
                <a:lnTo>
                  <a:pt x="7958290" y="224134"/>
                </a:lnTo>
                <a:lnTo>
                  <a:pt x="7969517" y="222291"/>
                </a:lnTo>
                <a:lnTo>
                  <a:pt x="7982078" y="219048"/>
                </a:lnTo>
                <a:lnTo>
                  <a:pt x="7993930" y="214486"/>
                </a:lnTo>
                <a:lnTo>
                  <a:pt x="8005088" y="208602"/>
                </a:lnTo>
                <a:lnTo>
                  <a:pt x="8016010" y="200857"/>
                </a:lnTo>
                <a:lnTo>
                  <a:pt x="8025169" y="192279"/>
                </a:lnTo>
                <a:lnTo>
                  <a:pt x="8033436" y="182334"/>
                </a:lnTo>
                <a:lnTo>
                  <a:pt x="8040809" y="171024"/>
                </a:lnTo>
                <a:lnTo>
                  <a:pt x="8048675" y="153947"/>
                </a:lnTo>
                <a:lnTo>
                  <a:pt x="8052159" y="141799"/>
                </a:lnTo>
                <a:lnTo>
                  <a:pt x="8054249" y="129013"/>
                </a:lnTo>
                <a:lnTo>
                  <a:pt x="8054945" y="115590"/>
                </a:lnTo>
                <a:lnTo>
                  <a:pt x="8054771" y="108295"/>
                </a:lnTo>
                <a:lnTo>
                  <a:pt x="8053455" y="94914"/>
                </a:lnTo>
                <a:lnTo>
                  <a:pt x="8050850" y="82355"/>
                </a:lnTo>
                <a:lnTo>
                  <a:pt x="8046957" y="70620"/>
                </a:lnTo>
                <a:lnTo>
                  <a:pt x="8041775" y="59707"/>
                </a:lnTo>
                <a:lnTo>
                  <a:pt x="8033944" y="47590"/>
                </a:lnTo>
                <a:lnTo>
                  <a:pt x="8025678" y="37901"/>
                </a:lnTo>
                <a:lnTo>
                  <a:pt x="8016257" y="29365"/>
                </a:lnTo>
                <a:lnTo>
                  <a:pt x="8005682" y="21983"/>
                </a:lnTo>
                <a:lnTo>
                  <a:pt x="7997583" y="17561"/>
                </a:lnTo>
                <a:lnTo>
                  <a:pt x="7985916" y="12849"/>
                </a:lnTo>
                <a:lnTo>
                  <a:pt x="7972645" y="9110"/>
                </a:lnTo>
                <a:lnTo>
                  <a:pt x="7964975" y="7560"/>
                </a:lnTo>
                <a:lnTo>
                  <a:pt x="7953044" y="5900"/>
                </a:lnTo>
                <a:lnTo>
                  <a:pt x="7940024" y="4904"/>
                </a:lnTo>
                <a:lnTo>
                  <a:pt x="7925916" y="4571"/>
                </a:lnTo>
                <a:lnTo>
                  <a:pt x="7845548" y="4571"/>
                </a:lnTo>
                <a:lnTo>
                  <a:pt x="7845548" y="226161"/>
                </a:lnTo>
                <a:lnTo>
                  <a:pt x="7923682" y="226161"/>
                </a:lnTo>
                <a:lnTo>
                  <a:pt x="7917210" y="184404"/>
                </a:lnTo>
                <a:lnTo>
                  <a:pt x="7902851" y="184404"/>
                </a:lnTo>
                <a:lnTo>
                  <a:pt x="7902851" y="46024"/>
                </a:lnTo>
                <a:lnTo>
                  <a:pt x="7919958" y="46033"/>
                </a:lnTo>
                <a:lnTo>
                  <a:pt x="7934285" y="46476"/>
                </a:lnTo>
                <a:lnTo>
                  <a:pt x="7944665" y="47584"/>
                </a:lnTo>
                <a:lnTo>
                  <a:pt x="7950733" y="48624"/>
                </a:lnTo>
                <a:lnTo>
                  <a:pt x="7956678" y="50579"/>
                </a:lnTo>
                <a:lnTo>
                  <a:pt x="7962501" y="53450"/>
                </a:lnTo>
                <a:lnTo>
                  <a:pt x="7971168" y="58722"/>
                </a:lnTo>
                <a:lnTo>
                  <a:pt x="7980603" y="67328"/>
                </a:lnTo>
                <a:lnTo>
                  <a:pt x="7987590" y="77724"/>
                </a:lnTo>
                <a:lnTo>
                  <a:pt x="7992003" y="88814"/>
                </a:lnTo>
                <a:lnTo>
                  <a:pt x="7994633" y="101242"/>
                </a:lnTo>
                <a:lnTo>
                  <a:pt x="7995509" y="115067"/>
                </a:lnTo>
                <a:lnTo>
                  <a:pt x="7994746" y="128585"/>
                </a:lnTo>
                <a:lnTo>
                  <a:pt x="7992328" y="141078"/>
                </a:lnTo>
                <a:close/>
              </a:path>
              <a:path w="8482167" h="230733">
                <a:moveTo>
                  <a:pt x="7917210" y="184404"/>
                </a:moveTo>
                <a:lnTo>
                  <a:pt x="7923682" y="226161"/>
                </a:lnTo>
                <a:lnTo>
                  <a:pt x="7932568" y="226047"/>
                </a:lnTo>
                <a:lnTo>
                  <a:pt x="7945974" y="225385"/>
                </a:lnTo>
                <a:lnTo>
                  <a:pt x="7946961" y="182549"/>
                </a:lnTo>
                <a:lnTo>
                  <a:pt x="7943922" y="183057"/>
                </a:lnTo>
                <a:lnTo>
                  <a:pt x="7932528" y="184067"/>
                </a:lnTo>
                <a:lnTo>
                  <a:pt x="7917210" y="184404"/>
                </a:lnTo>
                <a:close/>
              </a:path>
              <a:path w="8482167" h="230733">
                <a:moveTo>
                  <a:pt x="8224692" y="43891"/>
                </a:moveTo>
                <a:lnTo>
                  <a:pt x="8224692" y="4571"/>
                </a:lnTo>
                <a:lnTo>
                  <a:pt x="8094847" y="4571"/>
                </a:lnTo>
                <a:lnTo>
                  <a:pt x="8094847" y="43891"/>
                </a:lnTo>
                <a:lnTo>
                  <a:pt x="8131119" y="43891"/>
                </a:lnTo>
                <a:lnTo>
                  <a:pt x="8131119" y="186842"/>
                </a:lnTo>
                <a:lnTo>
                  <a:pt x="8094847" y="186842"/>
                </a:lnTo>
                <a:lnTo>
                  <a:pt x="8094847" y="226161"/>
                </a:lnTo>
                <a:lnTo>
                  <a:pt x="8224692" y="226161"/>
                </a:lnTo>
                <a:lnTo>
                  <a:pt x="8224692" y="186842"/>
                </a:lnTo>
                <a:lnTo>
                  <a:pt x="8188421" y="186842"/>
                </a:lnTo>
                <a:lnTo>
                  <a:pt x="8188421" y="43891"/>
                </a:lnTo>
                <a:lnTo>
                  <a:pt x="8224692" y="43891"/>
                </a:lnTo>
                <a:close/>
              </a:path>
              <a:path w="8482167" h="230733">
                <a:moveTo>
                  <a:pt x="7581130" y="226161"/>
                </a:moveTo>
                <a:lnTo>
                  <a:pt x="7633555" y="226161"/>
                </a:lnTo>
                <a:lnTo>
                  <a:pt x="7633555" y="74066"/>
                </a:lnTo>
                <a:lnTo>
                  <a:pt x="7727501" y="226161"/>
                </a:lnTo>
                <a:lnTo>
                  <a:pt x="7782603" y="226161"/>
                </a:lnTo>
                <a:lnTo>
                  <a:pt x="7782603" y="4571"/>
                </a:lnTo>
                <a:lnTo>
                  <a:pt x="7730177" y="4571"/>
                </a:lnTo>
                <a:lnTo>
                  <a:pt x="7730177" y="131512"/>
                </a:lnTo>
                <a:lnTo>
                  <a:pt x="7649457" y="4571"/>
                </a:lnTo>
                <a:lnTo>
                  <a:pt x="7581130" y="4571"/>
                </a:lnTo>
                <a:lnTo>
                  <a:pt x="7581130" y="226161"/>
                </a:lnTo>
                <a:close/>
              </a:path>
              <a:path w="8482167" h="230733">
                <a:moveTo>
                  <a:pt x="7528177" y="43891"/>
                </a:moveTo>
                <a:lnTo>
                  <a:pt x="7528177" y="4571"/>
                </a:lnTo>
                <a:lnTo>
                  <a:pt x="7398332" y="4571"/>
                </a:lnTo>
                <a:lnTo>
                  <a:pt x="7398332" y="43891"/>
                </a:lnTo>
                <a:lnTo>
                  <a:pt x="7434604" y="43891"/>
                </a:lnTo>
                <a:lnTo>
                  <a:pt x="7434604" y="186842"/>
                </a:lnTo>
                <a:lnTo>
                  <a:pt x="7398332" y="186842"/>
                </a:lnTo>
                <a:lnTo>
                  <a:pt x="7398332" y="226161"/>
                </a:lnTo>
                <a:lnTo>
                  <a:pt x="7528177" y="226161"/>
                </a:lnTo>
                <a:lnTo>
                  <a:pt x="7528177" y="186842"/>
                </a:lnTo>
                <a:lnTo>
                  <a:pt x="7491905" y="186842"/>
                </a:lnTo>
                <a:lnTo>
                  <a:pt x="7491905" y="43891"/>
                </a:lnTo>
                <a:lnTo>
                  <a:pt x="7528177" y="43891"/>
                </a:lnTo>
                <a:close/>
              </a:path>
              <a:path w="8482167" h="230733">
                <a:moveTo>
                  <a:pt x="7150574" y="47548"/>
                </a:moveTo>
                <a:lnTo>
                  <a:pt x="7251767" y="47548"/>
                </a:lnTo>
                <a:lnTo>
                  <a:pt x="7251767" y="4571"/>
                </a:lnTo>
                <a:lnTo>
                  <a:pt x="7093272" y="4571"/>
                </a:lnTo>
                <a:lnTo>
                  <a:pt x="7093272" y="226161"/>
                </a:lnTo>
                <a:lnTo>
                  <a:pt x="7150574" y="226161"/>
                </a:lnTo>
                <a:lnTo>
                  <a:pt x="7150574" y="131673"/>
                </a:lnTo>
                <a:lnTo>
                  <a:pt x="7244453" y="131673"/>
                </a:lnTo>
                <a:lnTo>
                  <a:pt x="7244453" y="88696"/>
                </a:lnTo>
                <a:lnTo>
                  <a:pt x="7150574" y="88696"/>
                </a:lnTo>
                <a:lnTo>
                  <a:pt x="7150574" y="47548"/>
                </a:lnTo>
                <a:close/>
              </a:path>
              <a:path w="8482167" h="230733">
                <a:moveTo>
                  <a:pt x="6339968" y="45587"/>
                </a:moveTo>
                <a:lnTo>
                  <a:pt x="6345053" y="45932"/>
                </a:lnTo>
                <a:lnTo>
                  <a:pt x="6350137" y="46276"/>
                </a:lnTo>
                <a:lnTo>
                  <a:pt x="6354587" y="47235"/>
                </a:lnTo>
                <a:lnTo>
                  <a:pt x="6358399" y="48806"/>
                </a:lnTo>
                <a:lnTo>
                  <a:pt x="6363877" y="51066"/>
                </a:lnTo>
                <a:lnTo>
                  <a:pt x="6367740" y="54162"/>
                </a:lnTo>
                <a:lnTo>
                  <a:pt x="6369989" y="58096"/>
                </a:lnTo>
                <a:lnTo>
                  <a:pt x="6372238" y="62028"/>
                </a:lnTo>
                <a:lnTo>
                  <a:pt x="6373364" y="66746"/>
                </a:lnTo>
                <a:lnTo>
                  <a:pt x="6373364" y="78446"/>
                </a:lnTo>
                <a:lnTo>
                  <a:pt x="6372459" y="83386"/>
                </a:lnTo>
                <a:lnTo>
                  <a:pt x="6370648" y="87072"/>
                </a:lnTo>
                <a:lnTo>
                  <a:pt x="6368839" y="90759"/>
                </a:lnTo>
                <a:lnTo>
                  <a:pt x="6365979" y="94126"/>
                </a:lnTo>
                <a:lnTo>
                  <a:pt x="6362067" y="97174"/>
                </a:lnTo>
                <a:lnTo>
                  <a:pt x="6357961" y="100321"/>
                </a:lnTo>
                <a:lnTo>
                  <a:pt x="6352877" y="102336"/>
                </a:lnTo>
                <a:lnTo>
                  <a:pt x="6346814" y="103220"/>
                </a:lnTo>
                <a:lnTo>
                  <a:pt x="6340753" y="104104"/>
                </a:lnTo>
                <a:lnTo>
                  <a:pt x="6333222" y="104546"/>
                </a:lnTo>
                <a:lnTo>
                  <a:pt x="6332801" y="144780"/>
                </a:lnTo>
                <a:lnTo>
                  <a:pt x="6393080" y="226161"/>
                </a:lnTo>
                <a:lnTo>
                  <a:pt x="6462975" y="226161"/>
                </a:lnTo>
                <a:lnTo>
                  <a:pt x="6389033" y="131102"/>
                </a:lnTo>
                <a:lnTo>
                  <a:pt x="6392315" y="129441"/>
                </a:lnTo>
                <a:lnTo>
                  <a:pt x="6403858" y="122401"/>
                </a:lnTo>
                <a:lnTo>
                  <a:pt x="6413570" y="114380"/>
                </a:lnTo>
                <a:lnTo>
                  <a:pt x="6421451" y="105379"/>
                </a:lnTo>
                <a:lnTo>
                  <a:pt x="6428563" y="91975"/>
                </a:lnTo>
                <a:lnTo>
                  <a:pt x="6431741" y="79526"/>
                </a:lnTo>
                <a:lnTo>
                  <a:pt x="6432800" y="65384"/>
                </a:lnTo>
                <a:lnTo>
                  <a:pt x="6432590" y="59531"/>
                </a:lnTo>
                <a:lnTo>
                  <a:pt x="6430285" y="46587"/>
                </a:lnTo>
                <a:lnTo>
                  <a:pt x="6425439" y="35723"/>
                </a:lnTo>
                <a:lnTo>
                  <a:pt x="6415980" y="24222"/>
                </a:lnTo>
                <a:lnTo>
                  <a:pt x="6405591" y="16469"/>
                </a:lnTo>
                <a:lnTo>
                  <a:pt x="6391492" y="9871"/>
                </a:lnTo>
                <a:lnTo>
                  <a:pt x="6379122" y="6803"/>
                </a:lnTo>
                <a:lnTo>
                  <a:pt x="6371742" y="5830"/>
                </a:lnTo>
                <a:lnTo>
                  <a:pt x="6359331" y="4886"/>
                </a:lnTo>
                <a:lnTo>
                  <a:pt x="6345369" y="4571"/>
                </a:lnTo>
                <a:lnTo>
                  <a:pt x="6249615" y="4571"/>
                </a:lnTo>
                <a:lnTo>
                  <a:pt x="6306917" y="45415"/>
                </a:lnTo>
                <a:lnTo>
                  <a:pt x="6334052" y="45415"/>
                </a:lnTo>
                <a:lnTo>
                  <a:pt x="6339968" y="45587"/>
                </a:lnTo>
                <a:close/>
              </a:path>
              <a:path w="8482167" h="230733">
                <a:moveTo>
                  <a:pt x="6333222" y="104546"/>
                </a:moveTo>
                <a:lnTo>
                  <a:pt x="6306917" y="104546"/>
                </a:lnTo>
                <a:lnTo>
                  <a:pt x="6306917" y="45415"/>
                </a:lnTo>
                <a:lnTo>
                  <a:pt x="6249615" y="4571"/>
                </a:lnTo>
                <a:lnTo>
                  <a:pt x="6249615" y="226161"/>
                </a:lnTo>
                <a:lnTo>
                  <a:pt x="6306917" y="226161"/>
                </a:lnTo>
                <a:lnTo>
                  <a:pt x="6306917" y="144780"/>
                </a:lnTo>
                <a:lnTo>
                  <a:pt x="6332801" y="144780"/>
                </a:lnTo>
                <a:lnTo>
                  <a:pt x="6333222" y="104546"/>
                </a:lnTo>
                <a:close/>
              </a:path>
              <a:path w="8482167" h="230733">
                <a:moveTo>
                  <a:pt x="6092357" y="183184"/>
                </a:moveTo>
                <a:lnTo>
                  <a:pt x="6092357" y="128625"/>
                </a:lnTo>
                <a:lnTo>
                  <a:pt x="6188064" y="128625"/>
                </a:lnTo>
                <a:lnTo>
                  <a:pt x="6188064" y="85648"/>
                </a:lnTo>
                <a:lnTo>
                  <a:pt x="6092357" y="85648"/>
                </a:lnTo>
                <a:lnTo>
                  <a:pt x="6092357" y="47548"/>
                </a:lnTo>
                <a:lnTo>
                  <a:pt x="6195380" y="47548"/>
                </a:lnTo>
                <a:lnTo>
                  <a:pt x="6195380" y="4571"/>
                </a:lnTo>
                <a:lnTo>
                  <a:pt x="6035053" y="4571"/>
                </a:lnTo>
                <a:lnTo>
                  <a:pt x="6035053" y="226161"/>
                </a:lnTo>
                <a:lnTo>
                  <a:pt x="6195380" y="226161"/>
                </a:lnTo>
                <a:lnTo>
                  <a:pt x="6195380" y="183184"/>
                </a:lnTo>
                <a:lnTo>
                  <a:pt x="6092357" y="183184"/>
                </a:lnTo>
                <a:close/>
              </a:path>
              <a:path w="8482167" h="230733">
                <a:moveTo>
                  <a:pt x="5770636" y="226161"/>
                </a:moveTo>
                <a:lnTo>
                  <a:pt x="5823061" y="226161"/>
                </a:lnTo>
                <a:lnTo>
                  <a:pt x="5823061" y="74066"/>
                </a:lnTo>
                <a:lnTo>
                  <a:pt x="5917007" y="226161"/>
                </a:lnTo>
                <a:lnTo>
                  <a:pt x="5972108" y="226161"/>
                </a:lnTo>
                <a:lnTo>
                  <a:pt x="5972108" y="4571"/>
                </a:lnTo>
                <a:lnTo>
                  <a:pt x="5919684" y="4571"/>
                </a:lnTo>
                <a:lnTo>
                  <a:pt x="5919684" y="131512"/>
                </a:lnTo>
                <a:lnTo>
                  <a:pt x="5838964" y="4571"/>
                </a:lnTo>
                <a:lnTo>
                  <a:pt x="5770636" y="4571"/>
                </a:lnTo>
                <a:lnTo>
                  <a:pt x="5770636" y="226161"/>
                </a:lnTo>
                <a:close/>
              </a:path>
              <a:path w="8482167" h="230733">
                <a:moveTo>
                  <a:pt x="5717683" y="43891"/>
                </a:moveTo>
                <a:lnTo>
                  <a:pt x="5717683" y="4571"/>
                </a:lnTo>
                <a:lnTo>
                  <a:pt x="5587838" y="4571"/>
                </a:lnTo>
                <a:lnTo>
                  <a:pt x="5587838" y="43891"/>
                </a:lnTo>
                <a:lnTo>
                  <a:pt x="5624109" y="43891"/>
                </a:lnTo>
                <a:lnTo>
                  <a:pt x="5624109" y="186842"/>
                </a:lnTo>
                <a:lnTo>
                  <a:pt x="5587838" y="186842"/>
                </a:lnTo>
                <a:lnTo>
                  <a:pt x="5587838" y="226161"/>
                </a:lnTo>
                <a:lnTo>
                  <a:pt x="5717683" y="226161"/>
                </a:lnTo>
                <a:lnTo>
                  <a:pt x="5717683" y="186842"/>
                </a:lnTo>
                <a:lnTo>
                  <a:pt x="5681412" y="186842"/>
                </a:lnTo>
                <a:lnTo>
                  <a:pt x="5681412" y="43891"/>
                </a:lnTo>
                <a:lnTo>
                  <a:pt x="5717683" y="43891"/>
                </a:lnTo>
                <a:close/>
              </a:path>
              <a:path w="8482167" h="230733">
                <a:moveTo>
                  <a:pt x="5443477" y="45587"/>
                </a:moveTo>
                <a:lnTo>
                  <a:pt x="5448562" y="45932"/>
                </a:lnTo>
                <a:lnTo>
                  <a:pt x="5453646" y="46276"/>
                </a:lnTo>
                <a:lnTo>
                  <a:pt x="5458095" y="47235"/>
                </a:lnTo>
                <a:lnTo>
                  <a:pt x="5461909" y="48806"/>
                </a:lnTo>
                <a:lnTo>
                  <a:pt x="5467385" y="51066"/>
                </a:lnTo>
                <a:lnTo>
                  <a:pt x="5471248" y="54162"/>
                </a:lnTo>
                <a:lnTo>
                  <a:pt x="5473499" y="58096"/>
                </a:lnTo>
                <a:lnTo>
                  <a:pt x="5475748" y="62028"/>
                </a:lnTo>
                <a:lnTo>
                  <a:pt x="5476872" y="66746"/>
                </a:lnTo>
                <a:lnTo>
                  <a:pt x="5476872" y="78446"/>
                </a:lnTo>
                <a:lnTo>
                  <a:pt x="5475968" y="83386"/>
                </a:lnTo>
                <a:lnTo>
                  <a:pt x="5474158" y="87072"/>
                </a:lnTo>
                <a:lnTo>
                  <a:pt x="5472348" y="90759"/>
                </a:lnTo>
                <a:lnTo>
                  <a:pt x="5469488" y="94126"/>
                </a:lnTo>
                <a:lnTo>
                  <a:pt x="5465575" y="97174"/>
                </a:lnTo>
                <a:lnTo>
                  <a:pt x="5461471" y="100321"/>
                </a:lnTo>
                <a:lnTo>
                  <a:pt x="5456386" y="102336"/>
                </a:lnTo>
                <a:lnTo>
                  <a:pt x="5450324" y="103220"/>
                </a:lnTo>
                <a:lnTo>
                  <a:pt x="5444261" y="104104"/>
                </a:lnTo>
                <a:lnTo>
                  <a:pt x="5436731" y="104546"/>
                </a:lnTo>
                <a:lnTo>
                  <a:pt x="5436309" y="144780"/>
                </a:lnTo>
                <a:lnTo>
                  <a:pt x="5496589" y="226161"/>
                </a:lnTo>
                <a:lnTo>
                  <a:pt x="5566483" y="226161"/>
                </a:lnTo>
                <a:lnTo>
                  <a:pt x="5492541" y="131102"/>
                </a:lnTo>
                <a:lnTo>
                  <a:pt x="5495823" y="129441"/>
                </a:lnTo>
                <a:lnTo>
                  <a:pt x="5507366" y="122401"/>
                </a:lnTo>
                <a:lnTo>
                  <a:pt x="5517078" y="114380"/>
                </a:lnTo>
                <a:lnTo>
                  <a:pt x="5524959" y="105379"/>
                </a:lnTo>
                <a:lnTo>
                  <a:pt x="5532072" y="91975"/>
                </a:lnTo>
                <a:lnTo>
                  <a:pt x="5535249" y="79526"/>
                </a:lnTo>
                <a:lnTo>
                  <a:pt x="5536308" y="65384"/>
                </a:lnTo>
                <a:lnTo>
                  <a:pt x="5536098" y="59531"/>
                </a:lnTo>
                <a:lnTo>
                  <a:pt x="5533794" y="46587"/>
                </a:lnTo>
                <a:lnTo>
                  <a:pt x="5528947" y="35723"/>
                </a:lnTo>
                <a:lnTo>
                  <a:pt x="5519489" y="24222"/>
                </a:lnTo>
                <a:lnTo>
                  <a:pt x="5509099" y="16469"/>
                </a:lnTo>
                <a:lnTo>
                  <a:pt x="5495001" y="9871"/>
                </a:lnTo>
                <a:lnTo>
                  <a:pt x="5482630" y="6803"/>
                </a:lnTo>
                <a:lnTo>
                  <a:pt x="5475252" y="5830"/>
                </a:lnTo>
                <a:lnTo>
                  <a:pt x="5462841" y="4886"/>
                </a:lnTo>
                <a:lnTo>
                  <a:pt x="5448879" y="4571"/>
                </a:lnTo>
                <a:lnTo>
                  <a:pt x="5353123" y="4571"/>
                </a:lnTo>
                <a:lnTo>
                  <a:pt x="5410427" y="45415"/>
                </a:lnTo>
                <a:lnTo>
                  <a:pt x="5437560" y="45415"/>
                </a:lnTo>
                <a:lnTo>
                  <a:pt x="5443477" y="45587"/>
                </a:lnTo>
                <a:close/>
              </a:path>
              <a:path w="8482167" h="230733">
                <a:moveTo>
                  <a:pt x="5436731" y="104546"/>
                </a:moveTo>
                <a:lnTo>
                  <a:pt x="5410427" y="104546"/>
                </a:lnTo>
                <a:lnTo>
                  <a:pt x="5410427" y="45415"/>
                </a:lnTo>
                <a:lnTo>
                  <a:pt x="5353123" y="4571"/>
                </a:lnTo>
                <a:lnTo>
                  <a:pt x="5353123" y="226161"/>
                </a:lnTo>
                <a:lnTo>
                  <a:pt x="5410427" y="226161"/>
                </a:lnTo>
                <a:lnTo>
                  <a:pt x="5410427" y="144780"/>
                </a:lnTo>
                <a:lnTo>
                  <a:pt x="5436309" y="144780"/>
                </a:lnTo>
                <a:lnTo>
                  <a:pt x="5436731" y="104546"/>
                </a:lnTo>
                <a:close/>
              </a:path>
              <a:path w="8482167" h="230733">
                <a:moveTo>
                  <a:pt x="4814911" y="226161"/>
                </a:moveTo>
                <a:lnTo>
                  <a:pt x="4868861" y="226161"/>
                </a:lnTo>
                <a:lnTo>
                  <a:pt x="4868861" y="77777"/>
                </a:lnTo>
                <a:lnTo>
                  <a:pt x="4909737" y="174040"/>
                </a:lnTo>
                <a:lnTo>
                  <a:pt x="4948990" y="174040"/>
                </a:lnTo>
                <a:lnTo>
                  <a:pt x="4989866" y="77777"/>
                </a:lnTo>
                <a:lnTo>
                  <a:pt x="4989866" y="226161"/>
                </a:lnTo>
                <a:lnTo>
                  <a:pt x="5047169" y="226161"/>
                </a:lnTo>
                <a:lnTo>
                  <a:pt x="5047169" y="4571"/>
                </a:lnTo>
                <a:lnTo>
                  <a:pt x="4980385" y="4571"/>
                </a:lnTo>
                <a:lnTo>
                  <a:pt x="4930917" y="115719"/>
                </a:lnTo>
                <a:lnTo>
                  <a:pt x="4881300" y="4571"/>
                </a:lnTo>
                <a:lnTo>
                  <a:pt x="4814911" y="4571"/>
                </a:lnTo>
                <a:lnTo>
                  <a:pt x="4814911" y="226161"/>
                </a:lnTo>
                <a:close/>
              </a:path>
              <a:path w="8482167" h="230733">
                <a:moveTo>
                  <a:pt x="4549964" y="45587"/>
                </a:moveTo>
                <a:lnTo>
                  <a:pt x="4555049" y="45932"/>
                </a:lnTo>
                <a:lnTo>
                  <a:pt x="4560133" y="46276"/>
                </a:lnTo>
                <a:lnTo>
                  <a:pt x="4564581" y="47235"/>
                </a:lnTo>
                <a:lnTo>
                  <a:pt x="4568395" y="48806"/>
                </a:lnTo>
                <a:lnTo>
                  <a:pt x="4573871" y="51066"/>
                </a:lnTo>
                <a:lnTo>
                  <a:pt x="4577735" y="54162"/>
                </a:lnTo>
                <a:lnTo>
                  <a:pt x="4579985" y="58096"/>
                </a:lnTo>
                <a:lnTo>
                  <a:pt x="4582234" y="62028"/>
                </a:lnTo>
                <a:lnTo>
                  <a:pt x="4583358" y="66746"/>
                </a:lnTo>
                <a:lnTo>
                  <a:pt x="4583358" y="78446"/>
                </a:lnTo>
                <a:lnTo>
                  <a:pt x="4582454" y="83386"/>
                </a:lnTo>
                <a:lnTo>
                  <a:pt x="4580644" y="87072"/>
                </a:lnTo>
                <a:lnTo>
                  <a:pt x="4578835" y="90759"/>
                </a:lnTo>
                <a:lnTo>
                  <a:pt x="4575975" y="94126"/>
                </a:lnTo>
                <a:lnTo>
                  <a:pt x="4572062" y="97174"/>
                </a:lnTo>
                <a:lnTo>
                  <a:pt x="4567957" y="100321"/>
                </a:lnTo>
                <a:lnTo>
                  <a:pt x="4562872" y="102336"/>
                </a:lnTo>
                <a:lnTo>
                  <a:pt x="4556810" y="103220"/>
                </a:lnTo>
                <a:lnTo>
                  <a:pt x="4550747" y="104104"/>
                </a:lnTo>
                <a:lnTo>
                  <a:pt x="4543217" y="104546"/>
                </a:lnTo>
                <a:lnTo>
                  <a:pt x="4542796" y="144780"/>
                </a:lnTo>
                <a:lnTo>
                  <a:pt x="4603075" y="226161"/>
                </a:lnTo>
                <a:lnTo>
                  <a:pt x="4672970" y="226161"/>
                </a:lnTo>
                <a:lnTo>
                  <a:pt x="4599028" y="131102"/>
                </a:lnTo>
                <a:lnTo>
                  <a:pt x="4602310" y="129441"/>
                </a:lnTo>
                <a:lnTo>
                  <a:pt x="4613853" y="122401"/>
                </a:lnTo>
                <a:lnTo>
                  <a:pt x="4623565" y="114380"/>
                </a:lnTo>
                <a:lnTo>
                  <a:pt x="4631446" y="105379"/>
                </a:lnTo>
                <a:lnTo>
                  <a:pt x="4638559" y="91975"/>
                </a:lnTo>
                <a:lnTo>
                  <a:pt x="4641735" y="79526"/>
                </a:lnTo>
                <a:lnTo>
                  <a:pt x="4642794" y="65384"/>
                </a:lnTo>
                <a:lnTo>
                  <a:pt x="4642585" y="59531"/>
                </a:lnTo>
                <a:lnTo>
                  <a:pt x="4640281" y="46587"/>
                </a:lnTo>
                <a:lnTo>
                  <a:pt x="4635433" y="35723"/>
                </a:lnTo>
                <a:lnTo>
                  <a:pt x="4625975" y="24222"/>
                </a:lnTo>
                <a:lnTo>
                  <a:pt x="4615586" y="16469"/>
                </a:lnTo>
                <a:lnTo>
                  <a:pt x="4601487" y="9871"/>
                </a:lnTo>
                <a:lnTo>
                  <a:pt x="4589117" y="6803"/>
                </a:lnTo>
                <a:lnTo>
                  <a:pt x="4581738" y="5830"/>
                </a:lnTo>
                <a:lnTo>
                  <a:pt x="4569327" y="4886"/>
                </a:lnTo>
                <a:lnTo>
                  <a:pt x="4555365" y="4571"/>
                </a:lnTo>
                <a:lnTo>
                  <a:pt x="4459610" y="4571"/>
                </a:lnTo>
                <a:lnTo>
                  <a:pt x="4516912" y="45415"/>
                </a:lnTo>
                <a:lnTo>
                  <a:pt x="4544047" y="45415"/>
                </a:lnTo>
                <a:lnTo>
                  <a:pt x="4549964" y="45587"/>
                </a:lnTo>
                <a:close/>
              </a:path>
              <a:path w="8482167" h="230733">
                <a:moveTo>
                  <a:pt x="4543217" y="104546"/>
                </a:moveTo>
                <a:lnTo>
                  <a:pt x="4516912" y="104546"/>
                </a:lnTo>
                <a:lnTo>
                  <a:pt x="4516912" y="45415"/>
                </a:lnTo>
                <a:lnTo>
                  <a:pt x="4459610" y="4571"/>
                </a:lnTo>
                <a:lnTo>
                  <a:pt x="4459610" y="226161"/>
                </a:lnTo>
                <a:lnTo>
                  <a:pt x="4516912" y="226161"/>
                </a:lnTo>
                <a:lnTo>
                  <a:pt x="4516912" y="144780"/>
                </a:lnTo>
                <a:lnTo>
                  <a:pt x="4542796" y="144780"/>
                </a:lnTo>
                <a:lnTo>
                  <a:pt x="4543217" y="104546"/>
                </a:lnTo>
                <a:close/>
              </a:path>
              <a:path w="8482167" h="230733">
                <a:moveTo>
                  <a:pt x="4302352" y="183184"/>
                </a:moveTo>
                <a:lnTo>
                  <a:pt x="4302352" y="128625"/>
                </a:lnTo>
                <a:lnTo>
                  <a:pt x="4398059" y="128625"/>
                </a:lnTo>
                <a:lnTo>
                  <a:pt x="4398059" y="85648"/>
                </a:lnTo>
                <a:lnTo>
                  <a:pt x="4302352" y="85648"/>
                </a:lnTo>
                <a:lnTo>
                  <a:pt x="4302352" y="47548"/>
                </a:lnTo>
                <a:lnTo>
                  <a:pt x="4405374" y="47548"/>
                </a:lnTo>
                <a:lnTo>
                  <a:pt x="4405374" y="4571"/>
                </a:lnTo>
                <a:lnTo>
                  <a:pt x="4245049" y="4571"/>
                </a:lnTo>
                <a:lnTo>
                  <a:pt x="4245049" y="226161"/>
                </a:lnTo>
                <a:lnTo>
                  <a:pt x="4405374" y="226161"/>
                </a:lnTo>
                <a:lnTo>
                  <a:pt x="4405374" y="183184"/>
                </a:lnTo>
                <a:lnTo>
                  <a:pt x="4302352" y="183184"/>
                </a:lnTo>
                <a:close/>
              </a:path>
              <a:path w="8482167" h="230733">
                <a:moveTo>
                  <a:pt x="4077874" y="226161"/>
                </a:moveTo>
                <a:lnTo>
                  <a:pt x="4135177" y="226161"/>
                </a:lnTo>
                <a:lnTo>
                  <a:pt x="4135177" y="47548"/>
                </a:lnTo>
                <a:lnTo>
                  <a:pt x="4204366" y="47548"/>
                </a:lnTo>
                <a:lnTo>
                  <a:pt x="4204366" y="4571"/>
                </a:lnTo>
                <a:lnTo>
                  <a:pt x="4008685" y="4571"/>
                </a:lnTo>
                <a:lnTo>
                  <a:pt x="4008685" y="47548"/>
                </a:lnTo>
                <a:lnTo>
                  <a:pt x="4077874" y="47548"/>
                </a:lnTo>
                <a:lnTo>
                  <a:pt x="4077874" y="226161"/>
                </a:lnTo>
                <a:close/>
              </a:path>
              <a:path w="8482167" h="230733">
                <a:moveTo>
                  <a:pt x="3269828" y="226161"/>
                </a:moveTo>
                <a:lnTo>
                  <a:pt x="3323777" y="226161"/>
                </a:lnTo>
                <a:lnTo>
                  <a:pt x="3323777" y="77777"/>
                </a:lnTo>
                <a:lnTo>
                  <a:pt x="3364654" y="174040"/>
                </a:lnTo>
                <a:lnTo>
                  <a:pt x="3403907" y="174040"/>
                </a:lnTo>
                <a:lnTo>
                  <a:pt x="3444783" y="77777"/>
                </a:lnTo>
                <a:lnTo>
                  <a:pt x="3444783" y="226161"/>
                </a:lnTo>
                <a:lnTo>
                  <a:pt x="3502087" y="226161"/>
                </a:lnTo>
                <a:lnTo>
                  <a:pt x="3502087" y="4571"/>
                </a:lnTo>
                <a:lnTo>
                  <a:pt x="3435301" y="4571"/>
                </a:lnTo>
                <a:lnTo>
                  <a:pt x="3385833" y="115719"/>
                </a:lnTo>
                <a:lnTo>
                  <a:pt x="3336217" y="4571"/>
                </a:lnTo>
                <a:lnTo>
                  <a:pt x="3269828" y="4571"/>
                </a:lnTo>
                <a:lnTo>
                  <a:pt x="3269828" y="226161"/>
                </a:lnTo>
                <a:close/>
              </a:path>
              <a:path w="8482167" h="230733">
                <a:moveTo>
                  <a:pt x="3012013" y="47548"/>
                </a:moveTo>
                <a:lnTo>
                  <a:pt x="3113205" y="47548"/>
                </a:lnTo>
                <a:lnTo>
                  <a:pt x="3113205" y="4571"/>
                </a:lnTo>
                <a:lnTo>
                  <a:pt x="2954709" y="4571"/>
                </a:lnTo>
                <a:lnTo>
                  <a:pt x="2954709" y="226161"/>
                </a:lnTo>
                <a:lnTo>
                  <a:pt x="3012013" y="226161"/>
                </a:lnTo>
                <a:lnTo>
                  <a:pt x="3012013" y="131673"/>
                </a:lnTo>
                <a:lnTo>
                  <a:pt x="3105890" y="131673"/>
                </a:lnTo>
                <a:lnTo>
                  <a:pt x="3105890" y="88696"/>
                </a:lnTo>
                <a:lnTo>
                  <a:pt x="3012013" y="88696"/>
                </a:lnTo>
                <a:lnTo>
                  <a:pt x="3012013" y="47548"/>
                </a:lnTo>
                <a:close/>
              </a:path>
              <a:path w="8482167" h="230733">
                <a:moveTo>
                  <a:pt x="2083371" y="226161"/>
                </a:moveTo>
                <a:lnTo>
                  <a:pt x="2135795" y="226161"/>
                </a:lnTo>
                <a:lnTo>
                  <a:pt x="2135795" y="74066"/>
                </a:lnTo>
                <a:lnTo>
                  <a:pt x="2229741" y="226161"/>
                </a:lnTo>
                <a:lnTo>
                  <a:pt x="2284844" y="226161"/>
                </a:lnTo>
                <a:lnTo>
                  <a:pt x="2284844" y="4571"/>
                </a:lnTo>
                <a:lnTo>
                  <a:pt x="2232417" y="4571"/>
                </a:lnTo>
                <a:lnTo>
                  <a:pt x="2232417" y="131512"/>
                </a:lnTo>
                <a:lnTo>
                  <a:pt x="2151698" y="4571"/>
                </a:lnTo>
                <a:lnTo>
                  <a:pt x="2083371" y="4571"/>
                </a:lnTo>
                <a:lnTo>
                  <a:pt x="2083371" y="226161"/>
                </a:lnTo>
                <a:close/>
              </a:path>
              <a:path w="8482167" h="230733">
                <a:moveTo>
                  <a:pt x="2403872" y="143117"/>
                </a:moveTo>
                <a:lnTo>
                  <a:pt x="2403872" y="226161"/>
                </a:lnTo>
                <a:lnTo>
                  <a:pt x="2461174" y="226161"/>
                </a:lnTo>
                <a:lnTo>
                  <a:pt x="2461174" y="140441"/>
                </a:lnTo>
                <a:lnTo>
                  <a:pt x="2542861" y="4571"/>
                </a:lnTo>
                <a:lnTo>
                  <a:pt x="2479915" y="4571"/>
                </a:lnTo>
                <a:lnTo>
                  <a:pt x="2433699" y="90121"/>
                </a:lnTo>
                <a:lnTo>
                  <a:pt x="2385965" y="4571"/>
                </a:lnTo>
                <a:lnTo>
                  <a:pt x="2320966" y="4571"/>
                </a:lnTo>
                <a:lnTo>
                  <a:pt x="2403872" y="143117"/>
                </a:lnTo>
                <a:close/>
              </a:path>
              <a:path w="8482167" h="230733">
                <a:moveTo>
                  <a:pt x="1788322" y="103569"/>
                </a:moveTo>
                <a:lnTo>
                  <a:pt x="1789679" y="99570"/>
                </a:lnTo>
                <a:lnTo>
                  <a:pt x="1792562" y="87151"/>
                </a:lnTo>
                <a:lnTo>
                  <a:pt x="1793523" y="74485"/>
                </a:lnTo>
                <a:lnTo>
                  <a:pt x="1793100" y="65428"/>
                </a:lnTo>
                <a:lnTo>
                  <a:pt x="1790786" y="52735"/>
                </a:lnTo>
                <a:lnTo>
                  <a:pt x="1786455" y="41612"/>
                </a:lnTo>
                <a:lnTo>
                  <a:pt x="1776086" y="27345"/>
                </a:lnTo>
                <a:lnTo>
                  <a:pt x="1765995" y="19150"/>
                </a:lnTo>
                <a:lnTo>
                  <a:pt x="1752839" y="12291"/>
                </a:lnTo>
                <a:lnTo>
                  <a:pt x="1740325" y="8218"/>
                </a:lnTo>
                <a:lnTo>
                  <a:pt x="1731322" y="6405"/>
                </a:lnTo>
                <a:lnTo>
                  <a:pt x="1718838" y="5030"/>
                </a:lnTo>
                <a:lnTo>
                  <a:pt x="1704687" y="4571"/>
                </a:lnTo>
                <a:lnTo>
                  <a:pt x="1610643" y="4571"/>
                </a:lnTo>
                <a:lnTo>
                  <a:pt x="1610643" y="226161"/>
                </a:lnTo>
                <a:lnTo>
                  <a:pt x="1667945" y="226161"/>
                </a:lnTo>
                <a:lnTo>
                  <a:pt x="1667945" y="153924"/>
                </a:lnTo>
                <a:lnTo>
                  <a:pt x="1706900" y="153889"/>
                </a:lnTo>
                <a:lnTo>
                  <a:pt x="1708029" y="110388"/>
                </a:lnTo>
                <a:lnTo>
                  <a:pt x="1701779" y="111573"/>
                </a:lnTo>
                <a:lnTo>
                  <a:pt x="1693830" y="112166"/>
                </a:lnTo>
                <a:lnTo>
                  <a:pt x="1667945" y="112166"/>
                </a:lnTo>
                <a:lnTo>
                  <a:pt x="1667945" y="46024"/>
                </a:lnTo>
                <a:lnTo>
                  <a:pt x="1694520" y="46149"/>
                </a:lnTo>
                <a:lnTo>
                  <a:pt x="1700131" y="46396"/>
                </a:lnTo>
                <a:lnTo>
                  <a:pt x="1705740" y="46644"/>
                </a:lnTo>
                <a:lnTo>
                  <a:pt x="1711498" y="47953"/>
                </a:lnTo>
                <a:lnTo>
                  <a:pt x="1717404" y="50326"/>
                </a:lnTo>
                <a:lnTo>
                  <a:pt x="1721832" y="52106"/>
                </a:lnTo>
                <a:lnTo>
                  <a:pt x="1725720" y="55246"/>
                </a:lnTo>
                <a:lnTo>
                  <a:pt x="1729068" y="59743"/>
                </a:lnTo>
                <a:lnTo>
                  <a:pt x="1732414" y="64240"/>
                </a:lnTo>
                <a:lnTo>
                  <a:pt x="1734087" y="69603"/>
                </a:lnTo>
                <a:lnTo>
                  <a:pt x="1734087" y="82161"/>
                </a:lnTo>
                <a:lnTo>
                  <a:pt x="1733275" y="87524"/>
                </a:lnTo>
                <a:lnTo>
                  <a:pt x="1731651" y="91923"/>
                </a:lnTo>
                <a:lnTo>
                  <a:pt x="1730027" y="96323"/>
                </a:lnTo>
                <a:lnTo>
                  <a:pt x="1727394" y="100105"/>
                </a:lnTo>
                <a:lnTo>
                  <a:pt x="1723751" y="103270"/>
                </a:lnTo>
                <a:lnTo>
                  <a:pt x="1720775" y="152951"/>
                </a:lnTo>
                <a:lnTo>
                  <a:pt x="1733128" y="150731"/>
                </a:lnTo>
                <a:lnTo>
                  <a:pt x="1743960" y="147229"/>
                </a:lnTo>
                <a:lnTo>
                  <a:pt x="1752984" y="142897"/>
                </a:lnTo>
                <a:lnTo>
                  <a:pt x="1763611" y="135989"/>
                </a:lnTo>
                <a:lnTo>
                  <a:pt x="1773458" y="127444"/>
                </a:lnTo>
                <a:lnTo>
                  <a:pt x="1775288" y="125529"/>
                </a:lnTo>
                <a:lnTo>
                  <a:pt x="1782715" y="115475"/>
                </a:lnTo>
                <a:lnTo>
                  <a:pt x="1788322" y="103569"/>
                </a:lnTo>
                <a:close/>
              </a:path>
              <a:path w="8482167" h="230733">
                <a:moveTo>
                  <a:pt x="1720775" y="152951"/>
                </a:moveTo>
                <a:lnTo>
                  <a:pt x="1723751" y="103270"/>
                </a:lnTo>
                <a:lnTo>
                  <a:pt x="1719520" y="106829"/>
                </a:lnTo>
                <a:lnTo>
                  <a:pt x="1714279" y="109202"/>
                </a:lnTo>
                <a:lnTo>
                  <a:pt x="1708029" y="110388"/>
                </a:lnTo>
                <a:lnTo>
                  <a:pt x="1706900" y="153889"/>
                </a:lnTo>
                <a:lnTo>
                  <a:pt x="1720775" y="152951"/>
                </a:lnTo>
                <a:close/>
              </a:path>
              <a:path w="8482167" h="230733">
                <a:moveTo>
                  <a:pt x="1315417" y="226161"/>
                </a:moveTo>
                <a:lnTo>
                  <a:pt x="1369367" y="226161"/>
                </a:lnTo>
                <a:lnTo>
                  <a:pt x="1369367" y="77777"/>
                </a:lnTo>
                <a:lnTo>
                  <a:pt x="1410243" y="174040"/>
                </a:lnTo>
                <a:lnTo>
                  <a:pt x="1449496" y="174040"/>
                </a:lnTo>
                <a:lnTo>
                  <a:pt x="1490372" y="77777"/>
                </a:lnTo>
                <a:lnTo>
                  <a:pt x="1490372" y="226161"/>
                </a:lnTo>
                <a:lnTo>
                  <a:pt x="1547675" y="226161"/>
                </a:lnTo>
                <a:lnTo>
                  <a:pt x="1547675" y="4571"/>
                </a:lnTo>
                <a:lnTo>
                  <a:pt x="1480891" y="4571"/>
                </a:lnTo>
                <a:lnTo>
                  <a:pt x="1431422" y="115719"/>
                </a:lnTo>
                <a:lnTo>
                  <a:pt x="1381806" y="4571"/>
                </a:lnTo>
                <a:lnTo>
                  <a:pt x="1315417" y="4571"/>
                </a:lnTo>
                <a:lnTo>
                  <a:pt x="1315417" y="226161"/>
                </a:lnTo>
                <a:close/>
              </a:path>
              <a:path w="8482167" h="230733">
                <a:moveTo>
                  <a:pt x="555256" y="183184"/>
                </a:moveTo>
                <a:lnTo>
                  <a:pt x="555256" y="128625"/>
                </a:lnTo>
                <a:lnTo>
                  <a:pt x="650963" y="128625"/>
                </a:lnTo>
                <a:lnTo>
                  <a:pt x="650963" y="85648"/>
                </a:lnTo>
                <a:lnTo>
                  <a:pt x="555256" y="85648"/>
                </a:lnTo>
                <a:lnTo>
                  <a:pt x="555256" y="47548"/>
                </a:lnTo>
                <a:lnTo>
                  <a:pt x="658279" y="47548"/>
                </a:lnTo>
                <a:lnTo>
                  <a:pt x="658279" y="4571"/>
                </a:lnTo>
                <a:lnTo>
                  <a:pt x="497954" y="4571"/>
                </a:lnTo>
                <a:lnTo>
                  <a:pt x="497954" y="226161"/>
                </a:lnTo>
                <a:lnTo>
                  <a:pt x="658279" y="226161"/>
                </a:lnTo>
                <a:lnTo>
                  <a:pt x="658279" y="183184"/>
                </a:lnTo>
                <a:lnTo>
                  <a:pt x="555256" y="183184"/>
                </a:lnTo>
                <a:close/>
              </a:path>
              <a:path w="8482167" h="230733">
                <a:moveTo>
                  <a:pt x="434789" y="4571"/>
                </a:moveTo>
                <a:lnTo>
                  <a:pt x="377487" y="4571"/>
                </a:lnTo>
                <a:lnTo>
                  <a:pt x="377487" y="85648"/>
                </a:lnTo>
                <a:lnTo>
                  <a:pt x="293667" y="85648"/>
                </a:lnTo>
                <a:lnTo>
                  <a:pt x="293667" y="4571"/>
                </a:lnTo>
                <a:lnTo>
                  <a:pt x="236364" y="4571"/>
                </a:lnTo>
                <a:lnTo>
                  <a:pt x="236364" y="226161"/>
                </a:lnTo>
                <a:lnTo>
                  <a:pt x="293667" y="226161"/>
                </a:lnTo>
                <a:lnTo>
                  <a:pt x="293667" y="128625"/>
                </a:lnTo>
                <a:lnTo>
                  <a:pt x="377487" y="128625"/>
                </a:lnTo>
                <a:lnTo>
                  <a:pt x="377487" y="226161"/>
                </a:lnTo>
                <a:lnTo>
                  <a:pt x="434789" y="226161"/>
                </a:lnTo>
                <a:lnTo>
                  <a:pt x="434789" y="4571"/>
                </a:lnTo>
                <a:close/>
              </a:path>
              <a:path w="8482167" h="230733">
                <a:moveTo>
                  <a:pt x="69189" y="226161"/>
                </a:moveTo>
                <a:lnTo>
                  <a:pt x="126492" y="226161"/>
                </a:lnTo>
                <a:lnTo>
                  <a:pt x="126492" y="47548"/>
                </a:lnTo>
                <a:lnTo>
                  <a:pt x="195681" y="47548"/>
                </a:lnTo>
                <a:lnTo>
                  <a:pt x="195681" y="4571"/>
                </a:lnTo>
                <a:lnTo>
                  <a:pt x="0" y="4571"/>
                </a:lnTo>
                <a:lnTo>
                  <a:pt x="0" y="47548"/>
                </a:lnTo>
                <a:lnTo>
                  <a:pt x="69189" y="47548"/>
                </a:lnTo>
                <a:lnTo>
                  <a:pt x="69189" y="226161"/>
                </a:lnTo>
                <a:close/>
              </a:path>
              <a:path w="8482167" h="230733">
                <a:moveTo>
                  <a:pt x="6671476" y="156495"/>
                </a:moveTo>
                <a:lnTo>
                  <a:pt x="6669976" y="141437"/>
                </a:lnTo>
                <a:lnTo>
                  <a:pt x="6665939" y="129437"/>
                </a:lnTo>
                <a:lnTo>
                  <a:pt x="6659355" y="119233"/>
                </a:lnTo>
                <a:lnTo>
                  <a:pt x="6655936" y="115561"/>
                </a:lnTo>
                <a:lnTo>
                  <a:pt x="6646790" y="108215"/>
                </a:lnTo>
                <a:lnTo>
                  <a:pt x="6635412" y="101878"/>
                </a:lnTo>
                <a:lnTo>
                  <a:pt x="6621804" y="96550"/>
                </a:lnTo>
                <a:lnTo>
                  <a:pt x="6613180" y="93775"/>
                </a:lnTo>
                <a:lnTo>
                  <a:pt x="6605126" y="91594"/>
                </a:lnTo>
                <a:lnTo>
                  <a:pt x="6597638" y="90006"/>
                </a:lnTo>
                <a:lnTo>
                  <a:pt x="6590151" y="88419"/>
                </a:lnTo>
                <a:lnTo>
                  <a:pt x="6582343" y="86782"/>
                </a:lnTo>
                <a:lnTo>
                  <a:pt x="6574217" y="85096"/>
                </a:lnTo>
                <a:lnTo>
                  <a:pt x="6572446" y="84720"/>
                </a:lnTo>
                <a:lnTo>
                  <a:pt x="6557994" y="80817"/>
                </a:lnTo>
                <a:lnTo>
                  <a:pt x="6548932" y="76545"/>
                </a:lnTo>
                <a:lnTo>
                  <a:pt x="6544471" y="73422"/>
                </a:lnTo>
                <a:lnTo>
                  <a:pt x="6542241" y="68935"/>
                </a:lnTo>
                <a:lnTo>
                  <a:pt x="6542241" y="59232"/>
                </a:lnTo>
                <a:lnTo>
                  <a:pt x="6543629" y="55801"/>
                </a:lnTo>
                <a:lnTo>
                  <a:pt x="6546404" y="52787"/>
                </a:lnTo>
                <a:lnTo>
                  <a:pt x="6549179" y="49775"/>
                </a:lnTo>
                <a:lnTo>
                  <a:pt x="6552497" y="47527"/>
                </a:lnTo>
                <a:lnTo>
                  <a:pt x="6556362" y="46043"/>
                </a:lnTo>
                <a:lnTo>
                  <a:pt x="6560722" y="44265"/>
                </a:lnTo>
                <a:lnTo>
                  <a:pt x="6565254" y="43056"/>
                </a:lnTo>
                <a:lnTo>
                  <a:pt x="6569961" y="42415"/>
                </a:lnTo>
                <a:lnTo>
                  <a:pt x="6574669" y="41774"/>
                </a:lnTo>
                <a:lnTo>
                  <a:pt x="6579400" y="41452"/>
                </a:lnTo>
                <a:lnTo>
                  <a:pt x="6586321" y="41473"/>
                </a:lnTo>
                <a:lnTo>
                  <a:pt x="6598967" y="42429"/>
                </a:lnTo>
                <a:lnTo>
                  <a:pt x="6611450" y="44814"/>
                </a:lnTo>
                <a:lnTo>
                  <a:pt x="6623770" y="48625"/>
                </a:lnTo>
                <a:lnTo>
                  <a:pt x="6635536" y="53556"/>
                </a:lnTo>
                <a:lnTo>
                  <a:pt x="6646737" y="59598"/>
                </a:lnTo>
                <a:lnTo>
                  <a:pt x="6656541" y="66446"/>
                </a:lnTo>
                <a:lnTo>
                  <a:pt x="6662637" y="66446"/>
                </a:lnTo>
                <a:lnTo>
                  <a:pt x="6662637" y="15473"/>
                </a:lnTo>
                <a:lnTo>
                  <a:pt x="6662346" y="15355"/>
                </a:lnTo>
                <a:lnTo>
                  <a:pt x="6651372" y="11382"/>
                </a:lnTo>
                <a:lnTo>
                  <a:pt x="6639149" y="7879"/>
                </a:lnTo>
                <a:lnTo>
                  <a:pt x="6625677" y="4846"/>
                </a:lnTo>
                <a:lnTo>
                  <a:pt x="6607875" y="2059"/>
                </a:lnTo>
                <a:lnTo>
                  <a:pt x="6595217" y="972"/>
                </a:lnTo>
                <a:lnTo>
                  <a:pt x="6582469" y="609"/>
                </a:lnTo>
                <a:lnTo>
                  <a:pt x="6570470" y="1000"/>
                </a:lnTo>
                <a:lnTo>
                  <a:pt x="6556739" y="2526"/>
                </a:lnTo>
                <a:lnTo>
                  <a:pt x="6543941" y="5206"/>
                </a:lnTo>
                <a:lnTo>
                  <a:pt x="6532078" y="9040"/>
                </a:lnTo>
                <a:lnTo>
                  <a:pt x="6521148" y="14027"/>
                </a:lnTo>
                <a:lnTo>
                  <a:pt x="6511154" y="20168"/>
                </a:lnTo>
                <a:lnTo>
                  <a:pt x="6504977" y="24957"/>
                </a:lnTo>
                <a:lnTo>
                  <a:pt x="6495543" y="34727"/>
                </a:lnTo>
                <a:lnTo>
                  <a:pt x="6488805" y="45602"/>
                </a:lnTo>
                <a:lnTo>
                  <a:pt x="6484762" y="57583"/>
                </a:lnTo>
                <a:lnTo>
                  <a:pt x="6483414" y="70670"/>
                </a:lnTo>
                <a:lnTo>
                  <a:pt x="6483457" y="73379"/>
                </a:lnTo>
                <a:lnTo>
                  <a:pt x="6485120" y="86820"/>
                </a:lnTo>
                <a:lnTo>
                  <a:pt x="6489195" y="98784"/>
                </a:lnTo>
                <a:lnTo>
                  <a:pt x="6495682" y="109270"/>
                </a:lnTo>
                <a:lnTo>
                  <a:pt x="6500978" y="115006"/>
                </a:lnTo>
                <a:lnTo>
                  <a:pt x="6510347" y="122239"/>
                </a:lnTo>
                <a:lnTo>
                  <a:pt x="6521992" y="128532"/>
                </a:lnTo>
                <a:lnTo>
                  <a:pt x="6535912" y="133888"/>
                </a:lnTo>
                <a:lnTo>
                  <a:pt x="6549276" y="137736"/>
                </a:lnTo>
                <a:lnTo>
                  <a:pt x="6562012" y="140506"/>
                </a:lnTo>
                <a:lnTo>
                  <a:pt x="6563636" y="140812"/>
                </a:lnTo>
                <a:lnTo>
                  <a:pt x="6576335" y="143365"/>
                </a:lnTo>
                <a:lnTo>
                  <a:pt x="6588409" y="146085"/>
                </a:lnTo>
                <a:lnTo>
                  <a:pt x="6596340" y="147967"/>
                </a:lnTo>
                <a:lnTo>
                  <a:pt x="6602362" y="150670"/>
                </a:lnTo>
                <a:lnTo>
                  <a:pt x="6606477" y="154190"/>
                </a:lnTo>
                <a:lnTo>
                  <a:pt x="6610592" y="157712"/>
                </a:lnTo>
                <a:lnTo>
                  <a:pt x="6612649" y="161900"/>
                </a:lnTo>
                <a:lnTo>
                  <a:pt x="6612649" y="172029"/>
                </a:lnTo>
                <a:lnTo>
                  <a:pt x="6611239" y="176006"/>
                </a:lnTo>
                <a:lnTo>
                  <a:pt x="6608415" y="178691"/>
                </a:lnTo>
                <a:lnTo>
                  <a:pt x="6605593" y="181376"/>
                </a:lnTo>
                <a:lnTo>
                  <a:pt x="6602002" y="183614"/>
                </a:lnTo>
                <a:lnTo>
                  <a:pt x="6597643" y="185404"/>
                </a:lnTo>
                <a:lnTo>
                  <a:pt x="6594077" y="186795"/>
                </a:lnTo>
                <a:lnTo>
                  <a:pt x="6589471" y="187788"/>
                </a:lnTo>
                <a:lnTo>
                  <a:pt x="6583824" y="188385"/>
                </a:lnTo>
                <a:lnTo>
                  <a:pt x="6578178" y="188982"/>
                </a:lnTo>
                <a:lnTo>
                  <a:pt x="6573621" y="189280"/>
                </a:lnTo>
                <a:lnTo>
                  <a:pt x="6565698" y="189189"/>
                </a:lnTo>
                <a:lnTo>
                  <a:pt x="6553443" y="188029"/>
                </a:lnTo>
                <a:lnTo>
                  <a:pt x="6540888" y="185534"/>
                </a:lnTo>
                <a:lnTo>
                  <a:pt x="6528032" y="181706"/>
                </a:lnTo>
                <a:lnTo>
                  <a:pt x="6521294" y="179182"/>
                </a:lnTo>
                <a:lnTo>
                  <a:pt x="6509671" y="173829"/>
                </a:lnTo>
                <a:lnTo>
                  <a:pt x="6498718" y="167442"/>
                </a:lnTo>
                <a:lnTo>
                  <a:pt x="6488435" y="160019"/>
                </a:lnTo>
                <a:lnTo>
                  <a:pt x="6482195" y="160019"/>
                </a:lnTo>
                <a:lnTo>
                  <a:pt x="6482195" y="213046"/>
                </a:lnTo>
                <a:lnTo>
                  <a:pt x="6484064" y="213814"/>
                </a:lnTo>
                <a:lnTo>
                  <a:pt x="6495683" y="218160"/>
                </a:lnTo>
                <a:lnTo>
                  <a:pt x="6507822" y="221988"/>
                </a:lnTo>
                <a:lnTo>
                  <a:pt x="6520480" y="225298"/>
                </a:lnTo>
                <a:lnTo>
                  <a:pt x="6529357" y="227107"/>
                </a:lnTo>
                <a:lnTo>
                  <a:pt x="6541402" y="228783"/>
                </a:lnTo>
                <a:lnTo>
                  <a:pt x="6554428" y="229788"/>
                </a:lnTo>
                <a:lnTo>
                  <a:pt x="6568434" y="230124"/>
                </a:lnTo>
                <a:lnTo>
                  <a:pt x="6570667" y="230112"/>
                </a:lnTo>
                <a:lnTo>
                  <a:pt x="6585476" y="229414"/>
                </a:lnTo>
                <a:lnTo>
                  <a:pt x="6599233" y="227632"/>
                </a:lnTo>
                <a:lnTo>
                  <a:pt x="6611939" y="224767"/>
                </a:lnTo>
                <a:lnTo>
                  <a:pt x="6623593" y="220818"/>
                </a:lnTo>
                <a:lnTo>
                  <a:pt x="6634195" y="215786"/>
                </a:lnTo>
                <a:lnTo>
                  <a:pt x="6643747" y="209671"/>
                </a:lnTo>
                <a:lnTo>
                  <a:pt x="6651580" y="203129"/>
                </a:lnTo>
                <a:lnTo>
                  <a:pt x="6660284" y="193121"/>
                </a:lnTo>
                <a:lnTo>
                  <a:pt x="6666502" y="182013"/>
                </a:lnTo>
                <a:lnTo>
                  <a:pt x="6670232" y="169805"/>
                </a:lnTo>
                <a:lnTo>
                  <a:pt x="6671476" y="156495"/>
                </a:lnTo>
                <a:close/>
              </a:path>
              <a:path w="8482167" h="230733">
                <a:moveTo>
                  <a:pt x="3985130" y="156495"/>
                </a:moveTo>
                <a:lnTo>
                  <a:pt x="3983630" y="141437"/>
                </a:lnTo>
                <a:lnTo>
                  <a:pt x="3979593" y="129437"/>
                </a:lnTo>
                <a:lnTo>
                  <a:pt x="3973009" y="119233"/>
                </a:lnTo>
                <a:lnTo>
                  <a:pt x="3969589" y="115561"/>
                </a:lnTo>
                <a:lnTo>
                  <a:pt x="3960442" y="108214"/>
                </a:lnTo>
                <a:lnTo>
                  <a:pt x="3949065" y="101878"/>
                </a:lnTo>
                <a:lnTo>
                  <a:pt x="3935456" y="96550"/>
                </a:lnTo>
                <a:lnTo>
                  <a:pt x="3926833" y="93775"/>
                </a:lnTo>
                <a:lnTo>
                  <a:pt x="3918779" y="91594"/>
                </a:lnTo>
                <a:lnTo>
                  <a:pt x="3911291" y="90006"/>
                </a:lnTo>
                <a:lnTo>
                  <a:pt x="3903804" y="88419"/>
                </a:lnTo>
                <a:lnTo>
                  <a:pt x="3895998" y="86782"/>
                </a:lnTo>
                <a:lnTo>
                  <a:pt x="3887870" y="85096"/>
                </a:lnTo>
                <a:lnTo>
                  <a:pt x="3886099" y="84720"/>
                </a:lnTo>
                <a:lnTo>
                  <a:pt x="3871648" y="80817"/>
                </a:lnTo>
                <a:lnTo>
                  <a:pt x="3862585" y="76545"/>
                </a:lnTo>
                <a:lnTo>
                  <a:pt x="3858124" y="73422"/>
                </a:lnTo>
                <a:lnTo>
                  <a:pt x="3855893" y="68935"/>
                </a:lnTo>
                <a:lnTo>
                  <a:pt x="3855893" y="59232"/>
                </a:lnTo>
                <a:lnTo>
                  <a:pt x="3857282" y="55801"/>
                </a:lnTo>
                <a:lnTo>
                  <a:pt x="3860057" y="52787"/>
                </a:lnTo>
                <a:lnTo>
                  <a:pt x="3862831" y="49775"/>
                </a:lnTo>
                <a:lnTo>
                  <a:pt x="3866151" y="47527"/>
                </a:lnTo>
                <a:lnTo>
                  <a:pt x="3870015" y="46043"/>
                </a:lnTo>
                <a:lnTo>
                  <a:pt x="3874375" y="44265"/>
                </a:lnTo>
                <a:lnTo>
                  <a:pt x="3878907" y="43056"/>
                </a:lnTo>
                <a:lnTo>
                  <a:pt x="3883614" y="42415"/>
                </a:lnTo>
                <a:lnTo>
                  <a:pt x="3888322" y="41774"/>
                </a:lnTo>
                <a:lnTo>
                  <a:pt x="3893052" y="41452"/>
                </a:lnTo>
                <a:lnTo>
                  <a:pt x="3899975" y="41473"/>
                </a:lnTo>
                <a:lnTo>
                  <a:pt x="3912621" y="42430"/>
                </a:lnTo>
                <a:lnTo>
                  <a:pt x="3925104" y="44814"/>
                </a:lnTo>
                <a:lnTo>
                  <a:pt x="3937424" y="48625"/>
                </a:lnTo>
                <a:lnTo>
                  <a:pt x="3949189" y="53556"/>
                </a:lnTo>
                <a:lnTo>
                  <a:pt x="3960390" y="59598"/>
                </a:lnTo>
                <a:lnTo>
                  <a:pt x="3970193" y="66446"/>
                </a:lnTo>
                <a:lnTo>
                  <a:pt x="3976289" y="66446"/>
                </a:lnTo>
                <a:lnTo>
                  <a:pt x="3976289" y="15473"/>
                </a:lnTo>
                <a:lnTo>
                  <a:pt x="3976000" y="15355"/>
                </a:lnTo>
                <a:lnTo>
                  <a:pt x="3965026" y="11382"/>
                </a:lnTo>
                <a:lnTo>
                  <a:pt x="3952803" y="7879"/>
                </a:lnTo>
                <a:lnTo>
                  <a:pt x="3939331" y="4846"/>
                </a:lnTo>
                <a:lnTo>
                  <a:pt x="3921527" y="2059"/>
                </a:lnTo>
                <a:lnTo>
                  <a:pt x="3908869" y="972"/>
                </a:lnTo>
                <a:lnTo>
                  <a:pt x="3896122" y="609"/>
                </a:lnTo>
                <a:lnTo>
                  <a:pt x="3884124" y="1000"/>
                </a:lnTo>
                <a:lnTo>
                  <a:pt x="3870392" y="2526"/>
                </a:lnTo>
                <a:lnTo>
                  <a:pt x="3857594" y="5206"/>
                </a:lnTo>
                <a:lnTo>
                  <a:pt x="3845731" y="9040"/>
                </a:lnTo>
                <a:lnTo>
                  <a:pt x="3834801" y="14027"/>
                </a:lnTo>
                <a:lnTo>
                  <a:pt x="3824806" y="20168"/>
                </a:lnTo>
                <a:lnTo>
                  <a:pt x="3818630" y="24957"/>
                </a:lnTo>
                <a:lnTo>
                  <a:pt x="3809196" y="34727"/>
                </a:lnTo>
                <a:lnTo>
                  <a:pt x="3802458" y="45602"/>
                </a:lnTo>
                <a:lnTo>
                  <a:pt x="3798415" y="57583"/>
                </a:lnTo>
                <a:lnTo>
                  <a:pt x="3797067" y="70670"/>
                </a:lnTo>
                <a:lnTo>
                  <a:pt x="3797110" y="73379"/>
                </a:lnTo>
                <a:lnTo>
                  <a:pt x="3798773" y="86820"/>
                </a:lnTo>
                <a:lnTo>
                  <a:pt x="3802848" y="98784"/>
                </a:lnTo>
                <a:lnTo>
                  <a:pt x="3809335" y="109270"/>
                </a:lnTo>
                <a:lnTo>
                  <a:pt x="3814630" y="115006"/>
                </a:lnTo>
                <a:lnTo>
                  <a:pt x="3824000" y="122239"/>
                </a:lnTo>
                <a:lnTo>
                  <a:pt x="3835644" y="128532"/>
                </a:lnTo>
                <a:lnTo>
                  <a:pt x="3849565" y="133888"/>
                </a:lnTo>
                <a:lnTo>
                  <a:pt x="3862929" y="137736"/>
                </a:lnTo>
                <a:lnTo>
                  <a:pt x="3875666" y="140506"/>
                </a:lnTo>
                <a:lnTo>
                  <a:pt x="3877289" y="140812"/>
                </a:lnTo>
                <a:lnTo>
                  <a:pt x="3889988" y="143365"/>
                </a:lnTo>
                <a:lnTo>
                  <a:pt x="3902062" y="146085"/>
                </a:lnTo>
                <a:lnTo>
                  <a:pt x="3909993" y="147967"/>
                </a:lnTo>
                <a:lnTo>
                  <a:pt x="3916015" y="150670"/>
                </a:lnTo>
                <a:lnTo>
                  <a:pt x="3920130" y="154190"/>
                </a:lnTo>
                <a:lnTo>
                  <a:pt x="3924246" y="157712"/>
                </a:lnTo>
                <a:lnTo>
                  <a:pt x="3926302" y="161900"/>
                </a:lnTo>
                <a:lnTo>
                  <a:pt x="3926302" y="172029"/>
                </a:lnTo>
                <a:lnTo>
                  <a:pt x="3924891" y="176006"/>
                </a:lnTo>
                <a:lnTo>
                  <a:pt x="3922069" y="178691"/>
                </a:lnTo>
                <a:lnTo>
                  <a:pt x="3919246" y="181376"/>
                </a:lnTo>
                <a:lnTo>
                  <a:pt x="3915656" y="183614"/>
                </a:lnTo>
                <a:lnTo>
                  <a:pt x="3911296" y="185404"/>
                </a:lnTo>
                <a:lnTo>
                  <a:pt x="3907730" y="186795"/>
                </a:lnTo>
                <a:lnTo>
                  <a:pt x="3903125" y="187788"/>
                </a:lnTo>
                <a:lnTo>
                  <a:pt x="3897477" y="188385"/>
                </a:lnTo>
                <a:lnTo>
                  <a:pt x="3891831" y="188982"/>
                </a:lnTo>
                <a:lnTo>
                  <a:pt x="3887274" y="189280"/>
                </a:lnTo>
                <a:lnTo>
                  <a:pt x="3879350" y="189189"/>
                </a:lnTo>
                <a:lnTo>
                  <a:pt x="3867096" y="188029"/>
                </a:lnTo>
                <a:lnTo>
                  <a:pt x="3854541" y="185534"/>
                </a:lnTo>
                <a:lnTo>
                  <a:pt x="3841685" y="181706"/>
                </a:lnTo>
                <a:lnTo>
                  <a:pt x="3834947" y="179182"/>
                </a:lnTo>
                <a:lnTo>
                  <a:pt x="3823324" y="173829"/>
                </a:lnTo>
                <a:lnTo>
                  <a:pt x="3812371" y="167442"/>
                </a:lnTo>
                <a:lnTo>
                  <a:pt x="3802087" y="160019"/>
                </a:lnTo>
                <a:lnTo>
                  <a:pt x="3795848" y="160019"/>
                </a:lnTo>
                <a:lnTo>
                  <a:pt x="3795848" y="213046"/>
                </a:lnTo>
                <a:lnTo>
                  <a:pt x="3797718" y="213814"/>
                </a:lnTo>
                <a:lnTo>
                  <a:pt x="3809337" y="218160"/>
                </a:lnTo>
                <a:lnTo>
                  <a:pt x="3821476" y="221988"/>
                </a:lnTo>
                <a:lnTo>
                  <a:pt x="3834135" y="225298"/>
                </a:lnTo>
                <a:lnTo>
                  <a:pt x="3843009" y="227107"/>
                </a:lnTo>
                <a:lnTo>
                  <a:pt x="3855054" y="228783"/>
                </a:lnTo>
                <a:lnTo>
                  <a:pt x="3868080" y="229788"/>
                </a:lnTo>
                <a:lnTo>
                  <a:pt x="3882087" y="230124"/>
                </a:lnTo>
                <a:lnTo>
                  <a:pt x="3884320" y="230112"/>
                </a:lnTo>
                <a:lnTo>
                  <a:pt x="3899129" y="229414"/>
                </a:lnTo>
                <a:lnTo>
                  <a:pt x="3912886" y="227632"/>
                </a:lnTo>
                <a:lnTo>
                  <a:pt x="3925592" y="224767"/>
                </a:lnTo>
                <a:lnTo>
                  <a:pt x="3937246" y="220818"/>
                </a:lnTo>
                <a:lnTo>
                  <a:pt x="3947849" y="215786"/>
                </a:lnTo>
                <a:lnTo>
                  <a:pt x="3957400" y="209671"/>
                </a:lnTo>
                <a:lnTo>
                  <a:pt x="3965233" y="203128"/>
                </a:lnTo>
                <a:lnTo>
                  <a:pt x="3973938" y="193121"/>
                </a:lnTo>
                <a:lnTo>
                  <a:pt x="3980156" y="182013"/>
                </a:lnTo>
                <a:lnTo>
                  <a:pt x="3983886" y="169805"/>
                </a:lnTo>
                <a:lnTo>
                  <a:pt x="3985130" y="156495"/>
                </a:lnTo>
                <a:close/>
              </a:path>
              <a:path w="8482167" h="230733">
                <a:moveTo>
                  <a:pt x="6887572" y="225079"/>
                </a:moveTo>
                <a:lnTo>
                  <a:pt x="6900427" y="228220"/>
                </a:lnTo>
                <a:lnTo>
                  <a:pt x="6914213" y="230105"/>
                </a:lnTo>
                <a:lnTo>
                  <a:pt x="6928929" y="230733"/>
                </a:lnTo>
                <a:lnTo>
                  <a:pt x="6929756" y="230731"/>
                </a:lnTo>
                <a:lnTo>
                  <a:pt x="6944439" y="230037"/>
                </a:lnTo>
                <a:lnTo>
                  <a:pt x="6958188" y="228090"/>
                </a:lnTo>
                <a:lnTo>
                  <a:pt x="6971003" y="224890"/>
                </a:lnTo>
                <a:lnTo>
                  <a:pt x="6982885" y="220438"/>
                </a:lnTo>
                <a:lnTo>
                  <a:pt x="6993832" y="214734"/>
                </a:lnTo>
                <a:lnTo>
                  <a:pt x="7003846" y="207777"/>
                </a:lnTo>
                <a:lnTo>
                  <a:pt x="7012926" y="199567"/>
                </a:lnTo>
                <a:lnTo>
                  <a:pt x="7021255" y="189861"/>
                </a:lnTo>
                <a:lnTo>
                  <a:pt x="7027993" y="179655"/>
                </a:lnTo>
                <a:lnTo>
                  <a:pt x="7033506" y="168570"/>
                </a:lnTo>
                <a:lnTo>
                  <a:pt x="7037793" y="156606"/>
                </a:lnTo>
                <a:lnTo>
                  <a:pt x="7040855" y="143764"/>
                </a:lnTo>
                <a:lnTo>
                  <a:pt x="7042693" y="130043"/>
                </a:lnTo>
                <a:lnTo>
                  <a:pt x="7043305" y="115443"/>
                </a:lnTo>
                <a:lnTo>
                  <a:pt x="7043302" y="114404"/>
                </a:lnTo>
                <a:lnTo>
                  <a:pt x="7042607" y="99803"/>
                </a:lnTo>
                <a:lnTo>
                  <a:pt x="7040690" y="86099"/>
                </a:lnTo>
                <a:lnTo>
                  <a:pt x="7037551" y="73290"/>
                </a:lnTo>
                <a:lnTo>
                  <a:pt x="7033190" y="61378"/>
                </a:lnTo>
                <a:lnTo>
                  <a:pt x="7027607" y="50362"/>
                </a:lnTo>
                <a:lnTo>
                  <a:pt x="7020802" y="40242"/>
                </a:lnTo>
                <a:lnTo>
                  <a:pt x="7012776" y="31018"/>
                </a:lnTo>
                <a:lnTo>
                  <a:pt x="7003263" y="22534"/>
                </a:lnTo>
                <a:lnTo>
                  <a:pt x="6993174" y="15648"/>
                </a:lnTo>
                <a:lnTo>
                  <a:pt x="6982164" y="10015"/>
                </a:lnTo>
                <a:lnTo>
                  <a:pt x="6970235" y="5633"/>
                </a:lnTo>
                <a:lnTo>
                  <a:pt x="6957386" y="2503"/>
                </a:lnTo>
                <a:lnTo>
                  <a:pt x="6943617" y="625"/>
                </a:lnTo>
                <a:lnTo>
                  <a:pt x="6928929" y="0"/>
                </a:lnTo>
                <a:lnTo>
                  <a:pt x="6928334" y="0"/>
                </a:lnTo>
                <a:lnTo>
                  <a:pt x="6913646" y="676"/>
                </a:lnTo>
                <a:lnTo>
                  <a:pt x="6899890" y="2603"/>
                </a:lnTo>
                <a:lnTo>
                  <a:pt x="6887066" y="5782"/>
                </a:lnTo>
                <a:lnTo>
                  <a:pt x="6875173" y="10213"/>
                </a:lnTo>
                <a:lnTo>
                  <a:pt x="6864212" y="15896"/>
                </a:lnTo>
                <a:lnTo>
                  <a:pt x="6854183" y="22831"/>
                </a:lnTo>
                <a:lnTo>
                  <a:pt x="6845085" y="31018"/>
                </a:lnTo>
                <a:lnTo>
                  <a:pt x="6836617" y="40877"/>
                </a:lnTo>
                <a:lnTo>
                  <a:pt x="6829922" y="51062"/>
                </a:lnTo>
                <a:lnTo>
                  <a:pt x="6824444" y="62144"/>
                </a:lnTo>
                <a:lnTo>
                  <a:pt x="6820183" y="74123"/>
                </a:lnTo>
                <a:lnTo>
                  <a:pt x="6817140" y="86999"/>
                </a:lnTo>
                <a:lnTo>
                  <a:pt x="6815314" y="100772"/>
                </a:lnTo>
                <a:lnTo>
                  <a:pt x="6814705" y="115443"/>
                </a:lnTo>
                <a:lnTo>
                  <a:pt x="6814706" y="116084"/>
                </a:lnTo>
                <a:lnTo>
                  <a:pt x="6815371" y="130646"/>
                </a:lnTo>
                <a:lnTo>
                  <a:pt x="6817261" y="144330"/>
                </a:lnTo>
                <a:lnTo>
                  <a:pt x="6820376" y="157135"/>
                </a:lnTo>
                <a:lnTo>
                  <a:pt x="6824716" y="169061"/>
                </a:lnTo>
                <a:lnTo>
                  <a:pt x="6830280" y="180109"/>
                </a:lnTo>
                <a:lnTo>
                  <a:pt x="6837070" y="190277"/>
                </a:lnTo>
                <a:lnTo>
                  <a:pt x="6845085" y="199567"/>
                </a:lnTo>
                <a:lnTo>
                  <a:pt x="6854591" y="208116"/>
                </a:lnTo>
                <a:lnTo>
                  <a:pt x="6864654" y="215027"/>
                </a:lnTo>
                <a:lnTo>
                  <a:pt x="6874141" y="115443"/>
                </a:lnTo>
                <a:lnTo>
                  <a:pt x="6874459" y="105685"/>
                </a:lnTo>
                <a:lnTo>
                  <a:pt x="6876003" y="92914"/>
                </a:lnTo>
                <a:lnTo>
                  <a:pt x="6878830" y="81427"/>
                </a:lnTo>
                <a:lnTo>
                  <a:pt x="6884350" y="68082"/>
                </a:lnTo>
                <a:lnTo>
                  <a:pt x="6890967" y="58431"/>
                </a:lnTo>
                <a:lnTo>
                  <a:pt x="6896327" y="52475"/>
                </a:lnTo>
                <a:lnTo>
                  <a:pt x="6902208" y="48206"/>
                </a:lnTo>
                <a:lnTo>
                  <a:pt x="6908610" y="45627"/>
                </a:lnTo>
                <a:lnTo>
                  <a:pt x="6915012" y="43047"/>
                </a:lnTo>
                <a:lnTo>
                  <a:pt x="6921836" y="41757"/>
                </a:lnTo>
                <a:lnTo>
                  <a:pt x="6936225" y="41757"/>
                </a:lnTo>
                <a:lnTo>
                  <a:pt x="6943098" y="43097"/>
                </a:lnTo>
                <a:lnTo>
                  <a:pt x="6949699" y="45777"/>
                </a:lnTo>
                <a:lnTo>
                  <a:pt x="6956299" y="48456"/>
                </a:lnTo>
                <a:lnTo>
                  <a:pt x="6962132" y="52773"/>
                </a:lnTo>
                <a:lnTo>
                  <a:pt x="6967197" y="58727"/>
                </a:lnTo>
                <a:lnTo>
                  <a:pt x="6967335" y="58888"/>
                </a:lnTo>
                <a:lnTo>
                  <a:pt x="6973989" y="68806"/>
                </a:lnTo>
                <a:lnTo>
                  <a:pt x="6979254" y="81353"/>
                </a:lnTo>
                <a:lnTo>
                  <a:pt x="6981331" y="88981"/>
                </a:lnTo>
                <a:lnTo>
                  <a:pt x="6983235" y="101317"/>
                </a:lnTo>
                <a:lnTo>
                  <a:pt x="6983869" y="115290"/>
                </a:lnTo>
                <a:lnTo>
                  <a:pt x="6983672" y="123296"/>
                </a:lnTo>
                <a:lnTo>
                  <a:pt x="6982370" y="136215"/>
                </a:lnTo>
                <a:lnTo>
                  <a:pt x="6979850" y="147669"/>
                </a:lnTo>
                <a:lnTo>
                  <a:pt x="6974403" y="161188"/>
                </a:lnTo>
                <a:lnTo>
                  <a:pt x="6967491" y="171559"/>
                </a:lnTo>
                <a:lnTo>
                  <a:pt x="6962528" y="177512"/>
                </a:lnTo>
                <a:lnTo>
                  <a:pt x="6956723" y="181903"/>
                </a:lnTo>
                <a:lnTo>
                  <a:pt x="6950072" y="184732"/>
                </a:lnTo>
                <a:lnTo>
                  <a:pt x="6943422" y="187561"/>
                </a:lnTo>
                <a:lnTo>
                  <a:pt x="6936426" y="188975"/>
                </a:lnTo>
                <a:lnTo>
                  <a:pt x="6921734" y="188975"/>
                </a:lnTo>
                <a:lnTo>
                  <a:pt x="6914735" y="187586"/>
                </a:lnTo>
                <a:lnTo>
                  <a:pt x="6908086" y="184809"/>
                </a:lnTo>
                <a:lnTo>
                  <a:pt x="6901436" y="182030"/>
                </a:lnTo>
                <a:lnTo>
                  <a:pt x="6895630" y="177714"/>
                </a:lnTo>
                <a:lnTo>
                  <a:pt x="6890668" y="171860"/>
                </a:lnTo>
                <a:lnTo>
                  <a:pt x="6883886" y="161670"/>
                </a:lnTo>
                <a:lnTo>
                  <a:pt x="6878683" y="149157"/>
                </a:lnTo>
                <a:lnTo>
                  <a:pt x="6876673" y="141727"/>
                </a:lnTo>
                <a:lnTo>
                  <a:pt x="6875648" y="220681"/>
                </a:lnTo>
                <a:lnTo>
                  <a:pt x="6887572" y="225079"/>
                </a:lnTo>
                <a:close/>
              </a:path>
            </a:pathLst>
          </a:custGeom>
          <a:solidFill>
            <a:srgbClr val="FEFEF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11953241" y="4859841"/>
            <a:ext cx="54044" cy="78814"/>
          </a:xfrm>
          <a:custGeom>
            <a:avLst/>
            <a:gdLst/>
            <a:ahLst/>
            <a:cxnLst/>
            <a:rect l="l" t="t" r="r" b="b"/>
            <a:pathLst>
              <a:path w="54044" h="78814">
                <a:moveTo>
                  <a:pt x="27037" y="0"/>
                </a:moveTo>
                <a:lnTo>
                  <a:pt x="0" y="78814"/>
                </a:lnTo>
                <a:lnTo>
                  <a:pt x="54044" y="78814"/>
                </a:lnTo>
                <a:lnTo>
                  <a:pt x="27037" y="0"/>
                </a:lnTo>
                <a:close/>
              </a:path>
            </a:pathLst>
          </a:custGeom>
          <a:ln w="12700">
            <a:solidFill>
              <a:srgbClr val="51769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8785731" y="4859841"/>
            <a:ext cx="54044" cy="78814"/>
          </a:xfrm>
          <a:custGeom>
            <a:avLst/>
            <a:gdLst/>
            <a:ahLst/>
            <a:cxnLst/>
            <a:rect l="l" t="t" r="r" b="b"/>
            <a:pathLst>
              <a:path w="54044" h="78814">
                <a:moveTo>
                  <a:pt x="27037" y="0"/>
                </a:moveTo>
                <a:lnTo>
                  <a:pt x="0" y="78814"/>
                </a:lnTo>
                <a:lnTo>
                  <a:pt x="54044" y="78814"/>
                </a:lnTo>
                <a:lnTo>
                  <a:pt x="27037" y="0"/>
                </a:lnTo>
                <a:close/>
              </a:path>
            </a:pathLst>
          </a:custGeom>
          <a:ln w="12700">
            <a:solidFill>
              <a:srgbClr val="51769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7240647" y="4859841"/>
            <a:ext cx="54044" cy="78814"/>
          </a:xfrm>
          <a:custGeom>
            <a:avLst/>
            <a:gdLst/>
            <a:ahLst/>
            <a:cxnLst/>
            <a:rect l="l" t="t" r="r" b="b"/>
            <a:pathLst>
              <a:path w="54044" h="78814">
                <a:moveTo>
                  <a:pt x="27038" y="0"/>
                </a:moveTo>
                <a:lnTo>
                  <a:pt x="0" y="78814"/>
                </a:lnTo>
                <a:lnTo>
                  <a:pt x="54044" y="78814"/>
                </a:lnTo>
                <a:lnTo>
                  <a:pt x="27038" y="0"/>
                </a:lnTo>
                <a:close/>
              </a:path>
            </a:pathLst>
          </a:custGeom>
          <a:ln w="12700">
            <a:solidFill>
              <a:srgbClr val="51769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5515978" y="4859841"/>
            <a:ext cx="54044" cy="78814"/>
          </a:xfrm>
          <a:custGeom>
            <a:avLst/>
            <a:gdLst/>
            <a:ahLst/>
            <a:cxnLst/>
            <a:rect l="l" t="t" r="r" b="b"/>
            <a:pathLst>
              <a:path w="54044" h="78814">
                <a:moveTo>
                  <a:pt x="27035" y="0"/>
                </a:moveTo>
                <a:lnTo>
                  <a:pt x="0" y="78814"/>
                </a:lnTo>
                <a:lnTo>
                  <a:pt x="54044" y="78814"/>
                </a:lnTo>
                <a:lnTo>
                  <a:pt x="27035" y="0"/>
                </a:lnTo>
                <a:close/>
              </a:path>
            </a:pathLst>
          </a:custGeom>
          <a:ln w="12700">
            <a:solidFill>
              <a:srgbClr val="51769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11516205" y="4843863"/>
            <a:ext cx="92657" cy="138379"/>
          </a:xfrm>
          <a:custGeom>
            <a:avLst/>
            <a:gdLst/>
            <a:ahLst/>
            <a:cxnLst/>
            <a:rect l="l" t="t" r="r" b="b"/>
            <a:pathLst>
              <a:path w="92657" h="138379">
                <a:moveTo>
                  <a:pt x="0" y="0"/>
                </a:moveTo>
                <a:lnTo>
                  <a:pt x="0" y="138379"/>
                </a:lnTo>
                <a:lnTo>
                  <a:pt x="14358" y="138379"/>
                </a:lnTo>
                <a:lnTo>
                  <a:pt x="29676" y="138042"/>
                </a:lnTo>
                <a:lnTo>
                  <a:pt x="41071" y="137032"/>
                </a:lnTo>
                <a:lnTo>
                  <a:pt x="50424" y="135287"/>
                </a:lnTo>
                <a:lnTo>
                  <a:pt x="56592" y="133035"/>
                </a:lnTo>
                <a:lnTo>
                  <a:pt x="62612" y="129768"/>
                </a:lnTo>
                <a:lnTo>
                  <a:pt x="73352" y="122013"/>
                </a:lnTo>
                <a:lnTo>
                  <a:pt x="81634" y="112476"/>
                </a:lnTo>
                <a:lnTo>
                  <a:pt x="85404" y="105937"/>
                </a:lnTo>
                <a:lnTo>
                  <a:pt x="89477" y="95053"/>
                </a:lnTo>
                <a:lnTo>
                  <a:pt x="91894" y="82560"/>
                </a:lnTo>
                <a:lnTo>
                  <a:pt x="92657" y="69041"/>
                </a:lnTo>
                <a:lnTo>
                  <a:pt x="91781" y="55217"/>
                </a:lnTo>
                <a:lnTo>
                  <a:pt x="89151" y="42789"/>
                </a:lnTo>
                <a:lnTo>
                  <a:pt x="84738" y="31699"/>
                </a:lnTo>
                <a:lnTo>
                  <a:pt x="77752" y="21304"/>
                </a:lnTo>
                <a:lnTo>
                  <a:pt x="68317" y="12697"/>
                </a:lnTo>
                <a:lnTo>
                  <a:pt x="59649" y="7424"/>
                </a:lnTo>
                <a:lnTo>
                  <a:pt x="53826" y="4554"/>
                </a:lnTo>
                <a:lnTo>
                  <a:pt x="47881" y="2599"/>
                </a:lnTo>
                <a:lnTo>
                  <a:pt x="41813" y="1559"/>
                </a:lnTo>
                <a:lnTo>
                  <a:pt x="31434" y="451"/>
                </a:lnTo>
                <a:lnTo>
                  <a:pt x="17106" y="9"/>
                </a:lnTo>
                <a:lnTo>
                  <a:pt x="14358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51769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5281297" y="4843863"/>
            <a:ext cx="66141" cy="66141"/>
          </a:xfrm>
          <a:custGeom>
            <a:avLst/>
            <a:gdLst/>
            <a:ahLst/>
            <a:cxnLst/>
            <a:rect l="l" t="t" r="r" b="b"/>
            <a:pathLst>
              <a:path w="66141" h="66141">
                <a:moveTo>
                  <a:pt x="0" y="0"/>
                </a:moveTo>
                <a:lnTo>
                  <a:pt x="0" y="66141"/>
                </a:lnTo>
                <a:lnTo>
                  <a:pt x="16240" y="66141"/>
                </a:lnTo>
                <a:lnTo>
                  <a:pt x="25886" y="66141"/>
                </a:lnTo>
                <a:lnTo>
                  <a:pt x="33834" y="65548"/>
                </a:lnTo>
                <a:lnTo>
                  <a:pt x="40083" y="64362"/>
                </a:lnTo>
                <a:lnTo>
                  <a:pt x="46334" y="63177"/>
                </a:lnTo>
                <a:lnTo>
                  <a:pt x="51574" y="60804"/>
                </a:lnTo>
                <a:lnTo>
                  <a:pt x="55807" y="57245"/>
                </a:lnTo>
                <a:lnTo>
                  <a:pt x="59448" y="54079"/>
                </a:lnTo>
                <a:lnTo>
                  <a:pt x="62081" y="50297"/>
                </a:lnTo>
                <a:lnTo>
                  <a:pt x="63705" y="45898"/>
                </a:lnTo>
                <a:lnTo>
                  <a:pt x="65330" y="41499"/>
                </a:lnTo>
                <a:lnTo>
                  <a:pt x="66141" y="36136"/>
                </a:lnTo>
                <a:lnTo>
                  <a:pt x="66141" y="29808"/>
                </a:lnTo>
                <a:lnTo>
                  <a:pt x="66141" y="23579"/>
                </a:lnTo>
                <a:lnTo>
                  <a:pt x="64469" y="18215"/>
                </a:lnTo>
                <a:lnTo>
                  <a:pt x="61122" y="13718"/>
                </a:lnTo>
                <a:lnTo>
                  <a:pt x="57776" y="9221"/>
                </a:lnTo>
                <a:lnTo>
                  <a:pt x="53888" y="6081"/>
                </a:lnTo>
                <a:lnTo>
                  <a:pt x="49458" y="4300"/>
                </a:lnTo>
                <a:lnTo>
                  <a:pt x="43553" y="1928"/>
                </a:lnTo>
                <a:lnTo>
                  <a:pt x="37796" y="619"/>
                </a:lnTo>
                <a:lnTo>
                  <a:pt x="32185" y="371"/>
                </a:lnTo>
                <a:lnTo>
                  <a:pt x="26576" y="123"/>
                </a:lnTo>
                <a:lnTo>
                  <a:pt x="19094" y="0"/>
                </a:lnTo>
                <a:lnTo>
                  <a:pt x="9744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51769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9920270" y="4843254"/>
            <a:ext cx="66446" cy="59131"/>
          </a:xfrm>
          <a:custGeom>
            <a:avLst/>
            <a:gdLst/>
            <a:ahLst/>
            <a:cxnLst/>
            <a:rect l="l" t="t" r="r" b="b"/>
            <a:pathLst>
              <a:path w="66446" h="59131">
                <a:moveTo>
                  <a:pt x="0" y="0"/>
                </a:moveTo>
                <a:lnTo>
                  <a:pt x="0" y="59131"/>
                </a:lnTo>
                <a:lnTo>
                  <a:pt x="17306" y="59131"/>
                </a:lnTo>
                <a:lnTo>
                  <a:pt x="26304" y="59131"/>
                </a:lnTo>
                <a:lnTo>
                  <a:pt x="33835" y="58689"/>
                </a:lnTo>
                <a:lnTo>
                  <a:pt x="39897" y="57804"/>
                </a:lnTo>
                <a:lnTo>
                  <a:pt x="45960" y="56920"/>
                </a:lnTo>
                <a:lnTo>
                  <a:pt x="51043" y="54905"/>
                </a:lnTo>
                <a:lnTo>
                  <a:pt x="55149" y="51758"/>
                </a:lnTo>
                <a:lnTo>
                  <a:pt x="59061" y="48710"/>
                </a:lnTo>
                <a:lnTo>
                  <a:pt x="61921" y="45343"/>
                </a:lnTo>
                <a:lnTo>
                  <a:pt x="63732" y="41657"/>
                </a:lnTo>
                <a:lnTo>
                  <a:pt x="65542" y="37971"/>
                </a:lnTo>
                <a:lnTo>
                  <a:pt x="66446" y="33030"/>
                </a:lnTo>
                <a:lnTo>
                  <a:pt x="66446" y="26836"/>
                </a:lnTo>
                <a:lnTo>
                  <a:pt x="66446" y="21331"/>
                </a:lnTo>
                <a:lnTo>
                  <a:pt x="65321" y="16612"/>
                </a:lnTo>
                <a:lnTo>
                  <a:pt x="63072" y="12680"/>
                </a:lnTo>
                <a:lnTo>
                  <a:pt x="60822" y="8747"/>
                </a:lnTo>
                <a:lnTo>
                  <a:pt x="56959" y="5651"/>
                </a:lnTo>
                <a:lnTo>
                  <a:pt x="51481" y="3390"/>
                </a:lnTo>
                <a:lnTo>
                  <a:pt x="47669" y="1819"/>
                </a:lnTo>
                <a:lnTo>
                  <a:pt x="43219" y="861"/>
                </a:lnTo>
                <a:lnTo>
                  <a:pt x="38135" y="516"/>
                </a:lnTo>
                <a:lnTo>
                  <a:pt x="33050" y="172"/>
                </a:lnTo>
                <a:lnTo>
                  <a:pt x="27134" y="0"/>
                </a:lnTo>
                <a:lnTo>
                  <a:pt x="20388" y="0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51769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9023780" y="4843254"/>
            <a:ext cx="66446" cy="59131"/>
          </a:xfrm>
          <a:custGeom>
            <a:avLst/>
            <a:gdLst/>
            <a:ahLst/>
            <a:cxnLst/>
            <a:rect l="l" t="t" r="r" b="b"/>
            <a:pathLst>
              <a:path w="66446" h="59131">
                <a:moveTo>
                  <a:pt x="0" y="0"/>
                </a:moveTo>
                <a:lnTo>
                  <a:pt x="0" y="59131"/>
                </a:lnTo>
                <a:lnTo>
                  <a:pt x="17306" y="59131"/>
                </a:lnTo>
                <a:lnTo>
                  <a:pt x="26304" y="59131"/>
                </a:lnTo>
                <a:lnTo>
                  <a:pt x="33834" y="58689"/>
                </a:lnTo>
                <a:lnTo>
                  <a:pt x="39897" y="57804"/>
                </a:lnTo>
                <a:lnTo>
                  <a:pt x="45960" y="56920"/>
                </a:lnTo>
                <a:lnTo>
                  <a:pt x="51043" y="54905"/>
                </a:lnTo>
                <a:lnTo>
                  <a:pt x="55148" y="51758"/>
                </a:lnTo>
                <a:lnTo>
                  <a:pt x="59061" y="48710"/>
                </a:lnTo>
                <a:lnTo>
                  <a:pt x="61921" y="45343"/>
                </a:lnTo>
                <a:lnTo>
                  <a:pt x="63731" y="41657"/>
                </a:lnTo>
                <a:lnTo>
                  <a:pt x="65540" y="37971"/>
                </a:lnTo>
                <a:lnTo>
                  <a:pt x="66446" y="33030"/>
                </a:lnTo>
                <a:lnTo>
                  <a:pt x="66446" y="26836"/>
                </a:lnTo>
                <a:lnTo>
                  <a:pt x="66446" y="21331"/>
                </a:lnTo>
                <a:lnTo>
                  <a:pt x="65321" y="16612"/>
                </a:lnTo>
                <a:lnTo>
                  <a:pt x="63072" y="12680"/>
                </a:lnTo>
                <a:lnTo>
                  <a:pt x="60821" y="8747"/>
                </a:lnTo>
                <a:lnTo>
                  <a:pt x="56958" y="5651"/>
                </a:lnTo>
                <a:lnTo>
                  <a:pt x="51481" y="3390"/>
                </a:lnTo>
                <a:lnTo>
                  <a:pt x="47668" y="1819"/>
                </a:lnTo>
                <a:lnTo>
                  <a:pt x="43219" y="861"/>
                </a:lnTo>
                <a:lnTo>
                  <a:pt x="38135" y="516"/>
                </a:lnTo>
                <a:lnTo>
                  <a:pt x="33050" y="172"/>
                </a:lnTo>
                <a:lnTo>
                  <a:pt x="27134" y="0"/>
                </a:lnTo>
                <a:lnTo>
                  <a:pt x="20387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51769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8130265" y="4843254"/>
            <a:ext cx="66446" cy="59131"/>
          </a:xfrm>
          <a:custGeom>
            <a:avLst/>
            <a:gdLst/>
            <a:ahLst/>
            <a:cxnLst/>
            <a:rect l="l" t="t" r="r" b="b"/>
            <a:pathLst>
              <a:path w="66446" h="59131">
                <a:moveTo>
                  <a:pt x="0" y="0"/>
                </a:moveTo>
                <a:lnTo>
                  <a:pt x="0" y="59131"/>
                </a:lnTo>
                <a:lnTo>
                  <a:pt x="17306" y="59131"/>
                </a:lnTo>
                <a:lnTo>
                  <a:pt x="26304" y="59131"/>
                </a:lnTo>
                <a:lnTo>
                  <a:pt x="33835" y="58689"/>
                </a:lnTo>
                <a:lnTo>
                  <a:pt x="39897" y="57804"/>
                </a:lnTo>
                <a:lnTo>
                  <a:pt x="45960" y="56920"/>
                </a:lnTo>
                <a:lnTo>
                  <a:pt x="51043" y="54905"/>
                </a:lnTo>
                <a:lnTo>
                  <a:pt x="55149" y="51758"/>
                </a:lnTo>
                <a:lnTo>
                  <a:pt x="59061" y="48710"/>
                </a:lnTo>
                <a:lnTo>
                  <a:pt x="61921" y="45343"/>
                </a:lnTo>
                <a:lnTo>
                  <a:pt x="63731" y="41657"/>
                </a:lnTo>
                <a:lnTo>
                  <a:pt x="65542" y="37971"/>
                </a:lnTo>
                <a:lnTo>
                  <a:pt x="66446" y="33030"/>
                </a:lnTo>
                <a:lnTo>
                  <a:pt x="66446" y="26836"/>
                </a:lnTo>
                <a:lnTo>
                  <a:pt x="66446" y="21331"/>
                </a:lnTo>
                <a:lnTo>
                  <a:pt x="65321" y="16612"/>
                </a:lnTo>
                <a:lnTo>
                  <a:pt x="63072" y="12680"/>
                </a:lnTo>
                <a:lnTo>
                  <a:pt x="60822" y="8747"/>
                </a:lnTo>
                <a:lnTo>
                  <a:pt x="56959" y="5651"/>
                </a:lnTo>
                <a:lnTo>
                  <a:pt x="51481" y="3390"/>
                </a:lnTo>
                <a:lnTo>
                  <a:pt x="47669" y="1819"/>
                </a:lnTo>
                <a:lnTo>
                  <a:pt x="43219" y="861"/>
                </a:lnTo>
                <a:lnTo>
                  <a:pt x="38135" y="516"/>
                </a:lnTo>
                <a:lnTo>
                  <a:pt x="33050" y="172"/>
                </a:lnTo>
                <a:lnTo>
                  <a:pt x="27134" y="0"/>
                </a:lnTo>
                <a:lnTo>
                  <a:pt x="20387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51769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10487494" y="4839596"/>
            <a:ext cx="109729" cy="147218"/>
          </a:xfrm>
          <a:custGeom>
            <a:avLst/>
            <a:gdLst/>
            <a:ahLst/>
            <a:cxnLst/>
            <a:rect l="l" t="t" r="r" b="b"/>
            <a:pathLst>
              <a:path w="109729" h="147218">
                <a:moveTo>
                  <a:pt x="54940" y="0"/>
                </a:moveTo>
                <a:lnTo>
                  <a:pt x="47694" y="0"/>
                </a:lnTo>
                <a:lnTo>
                  <a:pt x="40871" y="1289"/>
                </a:lnTo>
                <a:lnTo>
                  <a:pt x="34469" y="3869"/>
                </a:lnTo>
                <a:lnTo>
                  <a:pt x="28067" y="6449"/>
                </a:lnTo>
                <a:lnTo>
                  <a:pt x="22185" y="10717"/>
                </a:lnTo>
                <a:lnTo>
                  <a:pt x="16826" y="16673"/>
                </a:lnTo>
                <a:lnTo>
                  <a:pt x="10208" y="26324"/>
                </a:lnTo>
                <a:lnTo>
                  <a:pt x="4907" y="38993"/>
                </a:lnTo>
                <a:lnTo>
                  <a:pt x="1862" y="51156"/>
                </a:lnTo>
                <a:lnTo>
                  <a:pt x="317" y="63927"/>
                </a:lnTo>
                <a:lnTo>
                  <a:pt x="0" y="73685"/>
                </a:lnTo>
                <a:lnTo>
                  <a:pt x="632" y="87647"/>
                </a:lnTo>
                <a:lnTo>
                  <a:pt x="2531" y="99970"/>
                </a:lnTo>
                <a:lnTo>
                  <a:pt x="4541" y="107399"/>
                </a:lnTo>
                <a:lnTo>
                  <a:pt x="9745" y="119912"/>
                </a:lnTo>
                <a:lnTo>
                  <a:pt x="16369" y="129915"/>
                </a:lnTo>
                <a:lnTo>
                  <a:pt x="21489" y="135956"/>
                </a:lnTo>
                <a:lnTo>
                  <a:pt x="27294" y="140272"/>
                </a:lnTo>
                <a:lnTo>
                  <a:pt x="33944" y="143051"/>
                </a:lnTo>
                <a:lnTo>
                  <a:pt x="40594" y="145829"/>
                </a:lnTo>
                <a:lnTo>
                  <a:pt x="47593" y="147218"/>
                </a:lnTo>
                <a:lnTo>
                  <a:pt x="54940" y="147218"/>
                </a:lnTo>
                <a:lnTo>
                  <a:pt x="62284" y="147218"/>
                </a:lnTo>
                <a:lnTo>
                  <a:pt x="69281" y="145803"/>
                </a:lnTo>
                <a:lnTo>
                  <a:pt x="75932" y="142975"/>
                </a:lnTo>
                <a:lnTo>
                  <a:pt x="82581" y="140146"/>
                </a:lnTo>
                <a:lnTo>
                  <a:pt x="88386" y="135755"/>
                </a:lnTo>
                <a:lnTo>
                  <a:pt x="93350" y="129801"/>
                </a:lnTo>
                <a:lnTo>
                  <a:pt x="100261" y="119431"/>
                </a:lnTo>
                <a:lnTo>
                  <a:pt x="105247" y="107433"/>
                </a:lnTo>
                <a:lnTo>
                  <a:pt x="108229" y="94457"/>
                </a:lnTo>
                <a:lnTo>
                  <a:pt x="109531" y="81538"/>
                </a:lnTo>
                <a:lnTo>
                  <a:pt x="109729" y="73533"/>
                </a:lnTo>
                <a:lnTo>
                  <a:pt x="109094" y="59560"/>
                </a:lnTo>
                <a:lnTo>
                  <a:pt x="107190" y="47224"/>
                </a:lnTo>
                <a:lnTo>
                  <a:pt x="105112" y="39595"/>
                </a:lnTo>
                <a:lnTo>
                  <a:pt x="99847" y="27048"/>
                </a:lnTo>
                <a:lnTo>
                  <a:pt x="93193" y="17130"/>
                </a:lnTo>
                <a:lnTo>
                  <a:pt x="93055" y="16968"/>
                </a:lnTo>
                <a:lnTo>
                  <a:pt x="87990" y="11015"/>
                </a:lnTo>
                <a:lnTo>
                  <a:pt x="82158" y="6699"/>
                </a:lnTo>
                <a:lnTo>
                  <a:pt x="75557" y="4019"/>
                </a:lnTo>
                <a:lnTo>
                  <a:pt x="68957" y="1339"/>
                </a:lnTo>
                <a:lnTo>
                  <a:pt x="62083" y="0"/>
                </a:lnTo>
                <a:lnTo>
                  <a:pt x="54940" y="0"/>
                </a:lnTo>
                <a:close/>
              </a:path>
            </a:pathLst>
          </a:custGeom>
          <a:ln w="12700">
            <a:solidFill>
              <a:srgbClr val="51769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6348931" y="4839596"/>
            <a:ext cx="109728" cy="147218"/>
          </a:xfrm>
          <a:custGeom>
            <a:avLst/>
            <a:gdLst/>
            <a:ahLst/>
            <a:cxnLst/>
            <a:rect l="l" t="t" r="r" b="b"/>
            <a:pathLst>
              <a:path w="109728" h="147218">
                <a:moveTo>
                  <a:pt x="54940" y="0"/>
                </a:moveTo>
                <a:lnTo>
                  <a:pt x="47694" y="0"/>
                </a:lnTo>
                <a:lnTo>
                  <a:pt x="40871" y="1289"/>
                </a:lnTo>
                <a:lnTo>
                  <a:pt x="34469" y="3869"/>
                </a:lnTo>
                <a:lnTo>
                  <a:pt x="28067" y="6449"/>
                </a:lnTo>
                <a:lnTo>
                  <a:pt x="22185" y="10717"/>
                </a:lnTo>
                <a:lnTo>
                  <a:pt x="16826" y="16673"/>
                </a:lnTo>
                <a:lnTo>
                  <a:pt x="10208" y="26324"/>
                </a:lnTo>
                <a:lnTo>
                  <a:pt x="4907" y="38993"/>
                </a:lnTo>
                <a:lnTo>
                  <a:pt x="1862" y="51156"/>
                </a:lnTo>
                <a:lnTo>
                  <a:pt x="317" y="63927"/>
                </a:lnTo>
                <a:lnTo>
                  <a:pt x="0" y="73685"/>
                </a:lnTo>
                <a:lnTo>
                  <a:pt x="632" y="87647"/>
                </a:lnTo>
                <a:lnTo>
                  <a:pt x="2531" y="99970"/>
                </a:lnTo>
                <a:lnTo>
                  <a:pt x="4541" y="107399"/>
                </a:lnTo>
                <a:lnTo>
                  <a:pt x="9744" y="119912"/>
                </a:lnTo>
                <a:lnTo>
                  <a:pt x="16369" y="129915"/>
                </a:lnTo>
                <a:lnTo>
                  <a:pt x="21488" y="135956"/>
                </a:lnTo>
                <a:lnTo>
                  <a:pt x="27294" y="140272"/>
                </a:lnTo>
                <a:lnTo>
                  <a:pt x="33945" y="143051"/>
                </a:lnTo>
                <a:lnTo>
                  <a:pt x="40595" y="145829"/>
                </a:lnTo>
                <a:lnTo>
                  <a:pt x="47593" y="147218"/>
                </a:lnTo>
                <a:lnTo>
                  <a:pt x="54940" y="147218"/>
                </a:lnTo>
                <a:lnTo>
                  <a:pt x="62284" y="147218"/>
                </a:lnTo>
                <a:lnTo>
                  <a:pt x="69281" y="145803"/>
                </a:lnTo>
                <a:lnTo>
                  <a:pt x="75932" y="142975"/>
                </a:lnTo>
                <a:lnTo>
                  <a:pt x="82581" y="140146"/>
                </a:lnTo>
                <a:lnTo>
                  <a:pt x="88388" y="135755"/>
                </a:lnTo>
                <a:lnTo>
                  <a:pt x="93350" y="129801"/>
                </a:lnTo>
                <a:lnTo>
                  <a:pt x="100261" y="119431"/>
                </a:lnTo>
                <a:lnTo>
                  <a:pt x="105247" y="107433"/>
                </a:lnTo>
                <a:lnTo>
                  <a:pt x="108228" y="94457"/>
                </a:lnTo>
                <a:lnTo>
                  <a:pt x="109530" y="81538"/>
                </a:lnTo>
                <a:lnTo>
                  <a:pt x="109728" y="73533"/>
                </a:lnTo>
                <a:lnTo>
                  <a:pt x="109093" y="59559"/>
                </a:lnTo>
                <a:lnTo>
                  <a:pt x="107190" y="47223"/>
                </a:lnTo>
                <a:lnTo>
                  <a:pt x="105114" y="39595"/>
                </a:lnTo>
                <a:lnTo>
                  <a:pt x="99847" y="27048"/>
                </a:lnTo>
                <a:lnTo>
                  <a:pt x="93194" y="17130"/>
                </a:lnTo>
                <a:lnTo>
                  <a:pt x="93055" y="16968"/>
                </a:lnTo>
                <a:lnTo>
                  <a:pt x="87990" y="11015"/>
                </a:lnTo>
                <a:lnTo>
                  <a:pt x="82158" y="6699"/>
                </a:lnTo>
                <a:lnTo>
                  <a:pt x="75557" y="4019"/>
                </a:lnTo>
                <a:lnTo>
                  <a:pt x="68957" y="1339"/>
                </a:lnTo>
                <a:lnTo>
                  <a:pt x="62083" y="0"/>
                </a:lnTo>
                <a:lnTo>
                  <a:pt x="54940" y="0"/>
                </a:lnTo>
                <a:close/>
              </a:path>
            </a:pathLst>
          </a:custGeom>
          <a:ln w="12700">
            <a:solidFill>
              <a:srgbClr val="51769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4709640" y="4839596"/>
            <a:ext cx="109727" cy="147218"/>
          </a:xfrm>
          <a:custGeom>
            <a:avLst/>
            <a:gdLst/>
            <a:ahLst/>
            <a:cxnLst/>
            <a:rect l="l" t="t" r="r" b="b"/>
            <a:pathLst>
              <a:path w="109727" h="147218">
                <a:moveTo>
                  <a:pt x="54940" y="0"/>
                </a:moveTo>
                <a:lnTo>
                  <a:pt x="47694" y="0"/>
                </a:lnTo>
                <a:lnTo>
                  <a:pt x="40871" y="1289"/>
                </a:lnTo>
                <a:lnTo>
                  <a:pt x="34469" y="3869"/>
                </a:lnTo>
                <a:lnTo>
                  <a:pt x="28065" y="6449"/>
                </a:lnTo>
                <a:lnTo>
                  <a:pt x="22185" y="10717"/>
                </a:lnTo>
                <a:lnTo>
                  <a:pt x="16826" y="16673"/>
                </a:lnTo>
                <a:lnTo>
                  <a:pt x="10208" y="26324"/>
                </a:lnTo>
                <a:lnTo>
                  <a:pt x="4907" y="38993"/>
                </a:lnTo>
                <a:lnTo>
                  <a:pt x="1862" y="51156"/>
                </a:lnTo>
                <a:lnTo>
                  <a:pt x="317" y="63927"/>
                </a:lnTo>
                <a:lnTo>
                  <a:pt x="0" y="73685"/>
                </a:lnTo>
                <a:lnTo>
                  <a:pt x="632" y="87647"/>
                </a:lnTo>
                <a:lnTo>
                  <a:pt x="2531" y="99970"/>
                </a:lnTo>
                <a:lnTo>
                  <a:pt x="4541" y="107399"/>
                </a:lnTo>
                <a:lnTo>
                  <a:pt x="9744" y="119912"/>
                </a:lnTo>
                <a:lnTo>
                  <a:pt x="16369" y="129915"/>
                </a:lnTo>
                <a:lnTo>
                  <a:pt x="21488" y="135956"/>
                </a:lnTo>
                <a:lnTo>
                  <a:pt x="27294" y="140272"/>
                </a:lnTo>
                <a:lnTo>
                  <a:pt x="33944" y="143051"/>
                </a:lnTo>
                <a:lnTo>
                  <a:pt x="40595" y="145829"/>
                </a:lnTo>
                <a:lnTo>
                  <a:pt x="47593" y="147218"/>
                </a:lnTo>
                <a:lnTo>
                  <a:pt x="54940" y="147218"/>
                </a:lnTo>
                <a:lnTo>
                  <a:pt x="62284" y="147218"/>
                </a:lnTo>
                <a:lnTo>
                  <a:pt x="69281" y="145803"/>
                </a:lnTo>
                <a:lnTo>
                  <a:pt x="75930" y="142975"/>
                </a:lnTo>
                <a:lnTo>
                  <a:pt x="82581" y="140146"/>
                </a:lnTo>
                <a:lnTo>
                  <a:pt x="88386" y="135755"/>
                </a:lnTo>
                <a:lnTo>
                  <a:pt x="93350" y="129801"/>
                </a:lnTo>
                <a:lnTo>
                  <a:pt x="100261" y="119431"/>
                </a:lnTo>
                <a:lnTo>
                  <a:pt x="105247" y="107433"/>
                </a:lnTo>
                <a:lnTo>
                  <a:pt x="108228" y="94457"/>
                </a:lnTo>
                <a:lnTo>
                  <a:pt x="109530" y="81538"/>
                </a:lnTo>
                <a:lnTo>
                  <a:pt x="109727" y="73533"/>
                </a:lnTo>
                <a:lnTo>
                  <a:pt x="109093" y="59559"/>
                </a:lnTo>
                <a:lnTo>
                  <a:pt x="107189" y="47223"/>
                </a:lnTo>
                <a:lnTo>
                  <a:pt x="105112" y="39595"/>
                </a:lnTo>
                <a:lnTo>
                  <a:pt x="99847" y="27048"/>
                </a:lnTo>
                <a:lnTo>
                  <a:pt x="93192" y="17130"/>
                </a:lnTo>
                <a:lnTo>
                  <a:pt x="93054" y="16968"/>
                </a:lnTo>
                <a:lnTo>
                  <a:pt x="87990" y="11015"/>
                </a:lnTo>
                <a:lnTo>
                  <a:pt x="82157" y="6699"/>
                </a:lnTo>
                <a:lnTo>
                  <a:pt x="75557" y="4019"/>
                </a:lnTo>
                <a:lnTo>
                  <a:pt x="68955" y="1339"/>
                </a:lnTo>
                <a:lnTo>
                  <a:pt x="62083" y="0"/>
                </a:lnTo>
                <a:lnTo>
                  <a:pt x="54940" y="0"/>
                </a:lnTo>
                <a:close/>
              </a:path>
            </a:pathLst>
          </a:custGeom>
          <a:ln w="12700">
            <a:solidFill>
              <a:srgbClr val="51769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11866311" y="4802410"/>
            <a:ext cx="229209" cy="221589"/>
          </a:xfrm>
          <a:custGeom>
            <a:avLst/>
            <a:gdLst/>
            <a:ahLst/>
            <a:cxnLst/>
            <a:rect l="l" t="t" r="r" b="b"/>
            <a:pathLst>
              <a:path w="229209" h="221589">
                <a:moveTo>
                  <a:pt x="81757" y="0"/>
                </a:moveTo>
                <a:lnTo>
                  <a:pt x="147455" y="0"/>
                </a:lnTo>
                <a:lnTo>
                  <a:pt x="229209" y="221589"/>
                </a:lnTo>
                <a:lnTo>
                  <a:pt x="170082" y="221589"/>
                </a:lnTo>
                <a:lnTo>
                  <a:pt x="154670" y="176784"/>
                </a:lnTo>
                <a:lnTo>
                  <a:pt x="73242" y="176784"/>
                </a:lnTo>
                <a:lnTo>
                  <a:pt x="57825" y="221589"/>
                </a:lnTo>
                <a:lnTo>
                  <a:pt x="0" y="221589"/>
                </a:lnTo>
                <a:lnTo>
                  <a:pt x="81757" y="0"/>
                </a:lnTo>
                <a:close/>
              </a:path>
            </a:pathLst>
          </a:custGeom>
          <a:ln w="12699">
            <a:solidFill>
              <a:srgbClr val="51769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11708201" y="4802410"/>
            <a:ext cx="129844" cy="221589"/>
          </a:xfrm>
          <a:custGeom>
            <a:avLst/>
            <a:gdLst/>
            <a:ahLst/>
            <a:cxnLst/>
            <a:rect l="l" t="t" r="r" b="b"/>
            <a:pathLst>
              <a:path w="129844" h="221589">
                <a:moveTo>
                  <a:pt x="0" y="0"/>
                </a:moveTo>
                <a:lnTo>
                  <a:pt x="129844" y="0"/>
                </a:lnTo>
                <a:lnTo>
                  <a:pt x="129844" y="39319"/>
                </a:lnTo>
                <a:lnTo>
                  <a:pt x="93573" y="39319"/>
                </a:lnTo>
                <a:lnTo>
                  <a:pt x="93573" y="182270"/>
                </a:lnTo>
                <a:lnTo>
                  <a:pt x="129844" y="182270"/>
                </a:lnTo>
                <a:lnTo>
                  <a:pt x="129844" y="221589"/>
                </a:lnTo>
                <a:lnTo>
                  <a:pt x="0" y="221589"/>
                </a:lnTo>
                <a:lnTo>
                  <a:pt x="0" y="182270"/>
                </a:lnTo>
                <a:lnTo>
                  <a:pt x="36271" y="182270"/>
                </a:lnTo>
                <a:lnTo>
                  <a:pt x="36271" y="39319"/>
                </a:lnTo>
                <a:lnTo>
                  <a:pt x="0" y="39319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51769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11458901" y="4802410"/>
            <a:ext cx="209397" cy="221589"/>
          </a:xfrm>
          <a:custGeom>
            <a:avLst/>
            <a:gdLst/>
            <a:ahLst/>
            <a:cxnLst/>
            <a:rect l="l" t="t" r="r" b="b"/>
            <a:pathLst>
              <a:path w="209397" h="221589">
                <a:moveTo>
                  <a:pt x="0" y="0"/>
                </a:moveTo>
                <a:lnTo>
                  <a:pt x="80368" y="0"/>
                </a:lnTo>
                <a:lnTo>
                  <a:pt x="94476" y="332"/>
                </a:lnTo>
                <a:lnTo>
                  <a:pt x="107495" y="1328"/>
                </a:lnTo>
                <a:lnTo>
                  <a:pt x="119427" y="2988"/>
                </a:lnTo>
                <a:lnTo>
                  <a:pt x="127097" y="4538"/>
                </a:lnTo>
                <a:lnTo>
                  <a:pt x="140368" y="8276"/>
                </a:lnTo>
                <a:lnTo>
                  <a:pt x="152035" y="12989"/>
                </a:lnTo>
                <a:lnTo>
                  <a:pt x="160135" y="17411"/>
                </a:lnTo>
                <a:lnTo>
                  <a:pt x="170709" y="24793"/>
                </a:lnTo>
                <a:lnTo>
                  <a:pt x="180130" y="33329"/>
                </a:lnTo>
                <a:lnTo>
                  <a:pt x="188397" y="43018"/>
                </a:lnTo>
                <a:lnTo>
                  <a:pt x="195509" y="53861"/>
                </a:lnTo>
                <a:lnTo>
                  <a:pt x="201409" y="66047"/>
                </a:lnTo>
                <a:lnTo>
                  <a:pt x="205302" y="77783"/>
                </a:lnTo>
                <a:lnTo>
                  <a:pt x="207907" y="90341"/>
                </a:lnTo>
                <a:lnTo>
                  <a:pt x="209222" y="103723"/>
                </a:lnTo>
                <a:lnTo>
                  <a:pt x="209397" y="111018"/>
                </a:lnTo>
                <a:lnTo>
                  <a:pt x="208700" y="124442"/>
                </a:lnTo>
                <a:lnTo>
                  <a:pt x="206610" y="137227"/>
                </a:lnTo>
                <a:lnTo>
                  <a:pt x="203127" y="149376"/>
                </a:lnTo>
                <a:lnTo>
                  <a:pt x="198250" y="160886"/>
                </a:lnTo>
                <a:lnTo>
                  <a:pt x="187888" y="177762"/>
                </a:lnTo>
                <a:lnTo>
                  <a:pt x="179621" y="187706"/>
                </a:lnTo>
                <a:lnTo>
                  <a:pt x="170462" y="196284"/>
                </a:lnTo>
                <a:lnTo>
                  <a:pt x="160408" y="203496"/>
                </a:lnTo>
                <a:lnTo>
                  <a:pt x="148382" y="209914"/>
                </a:lnTo>
                <a:lnTo>
                  <a:pt x="136529" y="214476"/>
                </a:lnTo>
                <a:lnTo>
                  <a:pt x="123971" y="217720"/>
                </a:lnTo>
                <a:lnTo>
                  <a:pt x="112742" y="219561"/>
                </a:lnTo>
                <a:lnTo>
                  <a:pt x="100426" y="220813"/>
                </a:lnTo>
                <a:lnTo>
                  <a:pt x="87021" y="221475"/>
                </a:lnTo>
                <a:lnTo>
                  <a:pt x="78134" y="221589"/>
                </a:lnTo>
                <a:lnTo>
                  <a:pt x="0" y="221589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51769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11194483" y="4802410"/>
            <a:ext cx="201472" cy="221589"/>
          </a:xfrm>
          <a:custGeom>
            <a:avLst/>
            <a:gdLst/>
            <a:ahLst/>
            <a:cxnLst/>
            <a:rect l="l" t="t" r="r" b="b"/>
            <a:pathLst>
              <a:path w="201472" h="221589">
                <a:moveTo>
                  <a:pt x="0" y="0"/>
                </a:moveTo>
                <a:lnTo>
                  <a:pt x="68328" y="0"/>
                </a:lnTo>
                <a:lnTo>
                  <a:pt x="149048" y="126939"/>
                </a:lnTo>
                <a:lnTo>
                  <a:pt x="149048" y="0"/>
                </a:lnTo>
                <a:lnTo>
                  <a:pt x="201472" y="0"/>
                </a:lnTo>
                <a:lnTo>
                  <a:pt x="201472" y="221589"/>
                </a:lnTo>
                <a:lnTo>
                  <a:pt x="146371" y="221589"/>
                </a:lnTo>
                <a:lnTo>
                  <a:pt x="52425" y="69494"/>
                </a:lnTo>
                <a:lnTo>
                  <a:pt x="52425" y="221589"/>
                </a:lnTo>
                <a:lnTo>
                  <a:pt x="0" y="221589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51769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11011686" y="4802410"/>
            <a:ext cx="129844" cy="221589"/>
          </a:xfrm>
          <a:custGeom>
            <a:avLst/>
            <a:gdLst/>
            <a:ahLst/>
            <a:cxnLst/>
            <a:rect l="l" t="t" r="r" b="b"/>
            <a:pathLst>
              <a:path w="129844" h="221589">
                <a:moveTo>
                  <a:pt x="0" y="0"/>
                </a:moveTo>
                <a:lnTo>
                  <a:pt x="129844" y="0"/>
                </a:lnTo>
                <a:lnTo>
                  <a:pt x="129844" y="39319"/>
                </a:lnTo>
                <a:lnTo>
                  <a:pt x="93573" y="39319"/>
                </a:lnTo>
                <a:lnTo>
                  <a:pt x="93573" y="182270"/>
                </a:lnTo>
                <a:lnTo>
                  <a:pt x="129844" y="182270"/>
                </a:lnTo>
                <a:lnTo>
                  <a:pt x="129844" y="221589"/>
                </a:lnTo>
                <a:lnTo>
                  <a:pt x="0" y="221589"/>
                </a:lnTo>
                <a:lnTo>
                  <a:pt x="0" y="182270"/>
                </a:lnTo>
                <a:lnTo>
                  <a:pt x="36271" y="182270"/>
                </a:lnTo>
                <a:lnTo>
                  <a:pt x="36271" y="39319"/>
                </a:lnTo>
                <a:lnTo>
                  <a:pt x="0" y="39319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51769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10706625" y="4802410"/>
            <a:ext cx="158496" cy="221589"/>
          </a:xfrm>
          <a:custGeom>
            <a:avLst/>
            <a:gdLst/>
            <a:ahLst/>
            <a:cxnLst/>
            <a:rect l="l" t="t" r="r" b="b"/>
            <a:pathLst>
              <a:path w="158496" h="221589">
                <a:moveTo>
                  <a:pt x="0" y="0"/>
                </a:moveTo>
                <a:lnTo>
                  <a:pt x="158496" y="0"/>
                </a:lnTo>
                <a:lnTo>
                  <a:pt x="158496" y="42976"/>
                </a:lnTo>
                <a:lnTo>
                  <a:pt x="57302" y="42976"/>
                </a:lnTo>
                <a:lnTo>
                  <a:pt x="57302" y="84124"/>
                </a:lnTo>
                <a:lnTo>
                  <a:pt x="151180" y="84124"/>
                </a:lnTo>
                <a:lnTo>
                  <a:pt x="151180" y="127101"/>
                </a:lnTo>
                <a:lnTo>
                  <a:pt x="57302" y="127101"/>
                </a:lnTo>
                <a:lnTo>
                  <a:pt x="57302" y="221589"/>
                </a:lnTo>
                <a:lnTo>
                  <a:pt x="0" y="221589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51769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9862968" y="4802410"/>
            <a:ext cx="213359" cy="221589"/>
          </a:xfrm>
          <a:custGeom>
            <a:avLst/>
            <a:gdLst/>
            <a:ahLst/>
            <a:cxnLst/>
            <a:rect l="l" t="t" r="r" b="b"/>
            <a:pathLst>
              <a:path w="213359" h="221589">
                <a:moveTo>
                  <a:pt x="0" y="0"/>
                </a:moveTo>
                <a:lnTo>
                  <a:pt x="95754" y="0"/>
                </a:lnTo>
                <a:lnTo>
                  <a:pt x="109716" y="314"/>
                </a:lnTo>
                <a:lnTo>
                  <a:pt x="122127" y="1258"/>
                </a:lnTo>
                <a:lnTo>
                  <a:pt x="129506" y="2231"/>
                </a:lnTo>
                <a:lnTo>
                  <a:pt x="141877" y="5299"/>
                </a:lnTo>
                <a:lnTo>
                  <a:pt x="153524" y="10480"/>
                </a:lnTo>
                <a:lnTo>
                  <a:pt x="166365" y="19650"/>
                </a:lnTo>
                <a:lnTo>
                  <a:pt x="174590" y="29254"/>
                </a:lnTo>
                <a:lnTo>
                  <a:pt x="180670" y="42015"/>
                </a:lnTo>
                <a:lnTo>
                  <a:pt x="182974" y="54958"/>
                </a:lnTo>
                <a:lnTo>
                  <a:pt x="183184" y="60812"/>
                </a:lnTo>
                <a:lnTo>
                  <a:pt x="182125" y="74953"/>
                </a:lnTo>
                <a:lnTo>
                  <a:pt x="178948" y="87403"/>
                </a:lnTo>
                <a:lnTo>
                  <a:pt x="173653" y="98159"/>
                </a:lnTo>
                <a:lnTo>
                  <a:pt x="163954" y="109808"/>
                </a:lnTo>
                <a:lnTo>
                  <a:pt x="154242" y="117829"/>
                </a:lnTo>
                <a:lnTo>
                  <a:pt x="142699" y="124869"/>
                </a:lnTo>
                <a:lnTo>
                  <a:pt x="139418" y="126530"/>
                </a:lnTo>
                <a:lnTo>
                  <a:pt x="213359" y="221589"/>
                </a:lnTo>
                <a:lnTo>
                  <a:pt x="143465" y="221589"/>
                </a:lnTo>
                <a:lnTo>
                  <a:pt x="83186" y="140207"/>
                </a:lnTo>
                <a:lnTo>
                  <a:pt x="57302" y="140207"/>
                </a:lnTo>
                <a:lnTo>
                  <a:pt x="57302" y="221589"/>
                </a:lnTo>
                <a:lnTo>
                  <a:pt x="0" y="221589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51769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9648408" y="4802410"/>
            <a:ext cx="160324" cy="221589"/>
          </a:xfrm>
          <a:custGeom>
            <a:avLst/>
            <a:gdLst/>
            <a:ahLst/>
            <a:cxnLst/>
            <a:rect l="l" t="t" r="r" b="b"/>
            <a:pathLst>
              <a:path w="160324" h="221589">
                <a:moveTo>
                  <a:pt x="0" y="0"/>
                </a:moveTo>
                <a:lnTo>
                  <a:pt x="160324" y="0"/>
                </a:lnTo>
                <a:lnTo>
                  <a:pt x="160324" y="42976"/>
                </a:lnTo>
                <a:lnTo>
                  <a:pt x="57302" y="42976"/>
                </a:lnTo>
                <a:lnTo>
                  <a:pt x="57302" y="81076"/>
                </a:lnTo>
                <a:lnTo>
                  <a:pt x="153009" y="81076"/>
                </a:lnTo>
                <a:lnTo>
                  <a:pt x="153009" y="124053"/>
                </a:lnTo>
                <a:lnTo>
                  <a:pt x="57302" y="124053"/>
                </a:lnTo>
                <a:lnTo>
                  <a:pt x="57302" y="178612"/>
                </a:lnTo>
                <a:lnTo>
                  <a:pt x="160324" y="178612"/>
                </a:lnTo>
                <a:lnTo>
                  <a:pt x="160324" y="221589"/>
                </a:lnTo>
                <a:lnTo>
                  <a:pt x="0" y="221589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51769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9383989" y="4802410"/>
            <a:ext cx="201474" cy="221589"/>
          </a:xfrm>
          <a:custGeom>
            <a:avLst/>
            <a:gdLst/>
            <a:ahLst/>
            <a:cxnLst/>
            <a:rect l="l" t="t" r="r" b="b"/>
            <a:pathLst>
              <a:path w="201474" h="221589">
                <a:moveTo>
                  <a:pt x="0" y="0"/>
                </a:moveTo>
                <a:lnTo>
                  <a:pt x="68328" y="0"/>
                </a:lnTo>
                <a:lnTo>
                  <a:pt x="149048" y="126939"/>
                </a:lnTo>
                <a:lnTo>
                  <a:pt x="149048" y="0"/>
                </a:lnTo>
                <a:lnTo>
                  <a:pt x="201474" y="0"/>
                </a:lnTo>
                <a:lnTo>
                  <a:pt x="201474" y="221589"/>
                </a:lnTo>
                <a:lnTo>
                  <a:pt x="146371" y="221589"/>
                </a:lnTo>
                <a:lnTo>
                  <a:pt x="52425" y="69494"/>
                </a:lnTo>
                <a:lnTo>
                  <a:pt x="52425" y="221589"/>
                </a:lnTo>
                <a:lnTo>
                  <a:pt x="0" y="221589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51769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9201191" y="4802410"/>
            <a:ext cx="129844" cy="221589"/>
          </a:xfrm>
          <a:custGeom>
            <a:avLst/>
            <a:gdLst/>
            <a:ahLst/>
            <a:cxnLst/>
            <a:rect l="l" t="t" r="r" b="b"/>
            <a:pathLst>
              <a:path w="129844" h="221589">
                <a:moveTo>
                  <a:pt x="0" y="0"/>
                </a:moveTo>
                <a:lnTo>
                  <a:pt x="129844" y="0"/>
                </a:lnTo>
                <a:lnTo>
                  <a:pt x="129844" y="39319"/>
                </a:lnTo>
                <a:lnTo>
                  <a:pt x="93573" y="39319"/>
                </a:lnTo>
                <a:lnTo>
                  <a:pt x="93573" y="182270"/>
                </a:lnTo>
                <a:lnTo>
                  <a:pt x="129844" y="182270"/>
                </a:lnTo>
                <a:lnTo>
                  <a:pt x="129844" y="221589"/>
                </a:lnTo>
                <a:lnTo>
                  <a:pt x="0" y="221589"/>
                </a:lnTo>
                <a:lnTo>
                  <a:pt x="0" y="182270"/>
                </a:lnTo>
                <a:lnTo>
                  <a:pt x="36271" y="182270"/>
                </a:lnTo>
                <a:lnTo>
                  <a:pt x="36271" y="39319"/>
                </a:lnTo>
                <a:lnTo>
                  <a:pt x="0" y="39319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51769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8966476" y="4802410"/>
            <a:ext cx="213359" cy="221589"/>
          </a:xfrm>
          <a:custGeom>
            <a:avLst/>
            <a:gdLst/>
            <a:ahLst/>
            <a:cxnLst/>
            <a:rect l="l" t="t" r="r" b="b"/>
            <a:pathLst>
              <a:path w="213359" h="221589">
                <a:moveTo>
                  <a:pt x="0" y="0"/>
                </a:moveTo>
                <a:lnTo>
                  <a:pt x="95755" y="0"/>
                </a:lnTo>
                <a:lnTo>
                  <a:pt x="109717" y="314"/>
                </a:lnTo>
                <a:lnTo>
                  <a:pt x="122128" y="1258"/>
                </a:lnTo>
                <a:lnTo>
                  <a:pt x="129506" y="2231"/>
                </a:lnTo>
                <a:lnTo>
                  <a:pt x="141877" y="5299"/>
                </a:lnTo>
                <a:lnTo>
                  <a:pt x="153524" y="10480"/>
                </a:lnTo>
                <a:lnTo>
                  <a:pt x="166365" y="19650"/>
                </a:lnTo>
                <a:lnTo>
                  <a:pt x="174591" y="29254"/>
                </a:lnTo>
                <a:lnTo>
                  <a:pt x="180671" y="42015"/>
                </a:lnTo>
                <a:lnTo>
                  <a:pt x="182975" y="54959"/>
                </a:lnTo>
                <a:lnTo>
                  <a:pt x="183184" y="60812"/>
                </a:lnTo>
                <a:lnTo>
                  <a:pt x="182125" y="74953"/>
                </a:lnTo>
                <a:lnTo>
                  <a:pt x="178949" y="87403"/>
                </a:lnTo>
                <a:lnTo>
                  <a:pt x="173653" y="98159"/>
                </a:lnTo>
                <a:lnTo>
                  <a:pt x="163955" y="109808"/>
                </a:lnTo>
                <a:lnTo>
                  <a:pt x="154243" y="117829"/>
                </a:lnTo>
                <a:lnTo>
                  <a:pt x="142699" y="124869"/>
                </a:lnTo>
                <a:lnTo>
                  <a:pt x="139418" y="126530"/>
                </a:lnTo>
                <a:lnTo>
                  <a:pt x="213359" y="221589"/>
                </a:lnTo>
                <a:lnTo>
                  <a:pt x="143465" y="221589"/>
                </a:lnTo>
                <a:lnTo>
                  <a:pt x="83186" y="140207"/>
                </a:lnTo>
                <a:lnTo>
                  <a:pt x="57303" y="140207"/>
                </a:lnTo>
                <a:lnTo>
                  <a:pt x="57303" y="221589"/>
                </a:lnTo>
                <a:lnTo>
                  <a:pt x="0" y="221589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51769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8698802" y="4802410"/>
            <a:ext cx="229208" cy="221589"/>
          </a:xfrm>
          <a:custGeom>
            <a:avLst/>
            <a:gdLst/>
            <a:ahLst/>
            <a:cxnLst/>
            <a:rect l="l" t="t" r="r" b="b"/>
            <a:pathLst>
              <a:path w="229208" h="221589">
                <a:moveTo>
                  <a:pt x="81757" y="0"/>
                </a:moveTo>
                <a:lnTo>
                  <a:pt x="147455" y="0"/>
                </a:lnTo>
                <a:lnTo>
                  <a:pt x="229208" y="221589"/>
                </a:lnTo>
                <a:lnTo>
                  <a:pt x="170082" y="221589"/>
                </a:lnTo>
                <a:lnTo>
                  <a:pt x="154670" y="176784"/>
                </a:lnTo>
                <a:lnTo>
                  <a:pt x="73240" y="176784"/>
                </a:lnTo>
                <a:lnTo>
                  <a:pt x="57825" y="221589"/>
                </a:lnTo>
                <a:lnTo>
                  <a:pt x="0" y="221589"/>
                </a:lnTo>
                <a:lnTo>
                  <a:pt x="81757" y="0"/>
                </a:lnTo>
                <a:close/>
              </a:path>
            </a:pathLst>
          </a:custGeom>
          <a:ln w="12700">
            <a:solidFill>
              <a:srgbClr val="51769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8428264" y="4802410"/>
            <a:ext cx="232258" cy="221589"/>
          </a:xfrm>
          <a:custGeom>
            <a:avLst/>
            <a:gdLst/>
            <a:ahLst/>
            <a:cxnLst/>
            <a:rect l="l" t="t" r="r" b="b"/>
            <a:pathLst>
              <a:path w="232258" h="221589">
                <a:moveTo>
                  <a:pt x="0" y="0"/>
                </a:moveTo>
                <a:lnTo>
                  <a:pt x="66389" y="0"/>
                </a:lnTo>
                <a:lnTo>
                  <a:pt x="116005" y="111147"/>
                </a:lnTo>
                <a:lnTo>
                  <a:pt x="165473" y="0"/>
                </a:lnTo>
                <a:lnTo>
                  <a:pt x="232258" y="0"/>
                </a:lnTo>
                <a:lnTo>
                  <a:pt x="232258" y="221589"/>
                </a:lnTo>
                <a:lnTo>
                  <a:pt x="174955" y="221589"/>
                </a:lnTo>
                <a:lnTo>
                  <a:pt x="174955" y="73204"/>
                </a:lnTo>
                <a:lnTo>
                  <a:pt x="134078" y="169468"/>
                </a:lnTo>
                <a:lnTo>
                  <a:pt x="94825" y="169468"/>
                </a:lnTo>
                <a:lnTo>
                  <a:pt x="53949" y="73204"/>
                </a:lnTo>
                <a:lnTo>
                  <a:pt x="53949" y="221589"/>
                </a:lnTo>
                <a:lnTo>
                  <a:pt x="0" y="221589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51769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8072963" y="4802410"/>
            <a:ext cx="213359" cy="221589"/>
          </a:xfrm>
          <a:custGeom>
            <a:avLst/>
            <a:gdLst/>
            <a:ahLst/>
            <a:cxnLst/>
            <a:rect l="l" t="t" r="r" b="b"/>
            <a:pathLst>
              <a:path w="213359" h="221589">
                <a:moveTo>
                  <a:pt x="0" y="0"/>
                </a:moveTo>
                <a:lnTo>
                  <a:pt x="95754" y="0"/>
                </a:lnTo>
                <a:lnTo>
                  <a:pt x="109716" y="314"/>
                </a:lnTo>
                <a:lnTo>
                  <a:pt x="122127" y="1258"/>
                </a:lnTo>
                <a:lnTo>
                  <a:pt x="129506" y="2231"/>
                </a:lnTo>
                <a:lnTo>
                  <a:pt x="141877" y="5299"/>
                </a:lnTo>
                <a:lnTo>
                  <a:pt x="153524" y="10480"/>
                </a:lnTo>
                <a:lnTo>
                  <a:pt x="166364" y="19650"/>
                </a:lnTo>
                <a:lnTo>
                  <a:pt x="174590" y="29254"/>
                </a:lnTo>
                <a:lnTo>
                  <a:pt x="180670" y="42015"/>
                </a:lnTo>
                <a:lnTo>
                  <a:pt x="182974" y="54958"/>
                </a:lnTo>
                <a:lnTo>
                  <a:pt x="183184" y="60812"/>
                </a:lnTo>
                <a:lnTo>
                  <a:pt x="182125" y="74953"/>
                </a:lnTo>
                <a:lnTo>
                  <a:pt x="178948" y="87403"/>
                </a:lnTo>
                <a:lnTo>
                  <a:pt x="173653" y="98159"/>
                </a:lnTo>
                <a:lnTo>
                  <a:pt x="163954" y="109808"/>
                </a:lnTo>
                <a:lnTo>
                  <a:pt x="154242" y="117829"/>
                </a:lnTo>
                <a:lnTo>
                  <a:pt x="142699" y="124869"/>
                </a:lnTo>
                <a:lnTo>
                  <a:pt x="139418" y="126530"/>
                </a:lnTo>
                <a:lnTo>
                  <a:pt x="213359" y="221589"/>
                </a:lnTo>
                <a:lnTo>
                  <a:pt x="143465" y="221589"/>
                </a:lnTo>
                <a:lnTo>
                  <a:pt x="83186" y="140207"/>
                </a:lnTo>
                <a:lnTo>
                  <a:pt x="57302" y="140207"/>
                </a:lnTo>
                <a:lnTo>
                  <a:pt x="57302" y="221589"/>
                </a:lnTo>
                <a:lnTo>
                  <a:pt x="0" y="221589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51769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7858401" y="4802410"/>
            <a:ext cx="160326" cy="221589"/>
          </a:xfrm>
          <a:custGeom>
            <a:avLst/>
            <a:gdLst/>
            <a:ahLst/>
            <a:cxnLst/>
            <a:rect l="l" t="t" r="r" b="b"/>
            <a:pathLst>
              <a:path w="160326" h="221589">
                <a:moveTo>
                  <a:pt x="0" y="0"/>
                </a:moveTo>
                <a:lnTo>
                  <a:pt x="160326" y="0"/>
                </a:lnTo>
                <a:lnTo>
                  <a:pt x="160326" y="42976"/>
                </a:lnTo>
                <a:lnTo>
                  <a:pt x="57303" y="42976"/>
                </a:lnTo>
                <a:lnTo>
                  <a:pt x="57303" y="81076"/>
                </a:lnTo>
                <a:lnTo>
                  <a:pt x="153010" y="81076"/>
                </a:lnTo>
                <a:lnTo>
                  <a:pt x="153010" y="124053"/>
                </a:lnTo>
                <a:lnTo>
                  <a:pt x="57303" y="124053"/>
                </a:lnTo>
                <a:lnTo>
                  <a:pt x="57303" y="178612"/>
                </a:lnTo>
                <a:lnTo>
                  <a:pt x="160326" y="178612"/>
                </a:lnTo>
                <a:lnTo>
                  <a:pt x="160326" y="221589"/>
                </a:lnTo>
                <a:lnTo>
                  <a:pt x="0" y="221589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51769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7622037" y="4802410"/>
            <a:ext cx="195682" cy="221589"/>
          </a:xfrm>
          <a:custGeom>
            <a:avLst/>
            <a:gdLst/>
            <a:ahLst/>
            <a:cxnLst/>
            <a:rect l="l" t="t" r="r" b="b"/>
            <a:pathLst>
              <a:path w="195682" h="221589">
                <a:moveTo>
                  <a:pt x="0" y="0"/>
                </a:moveTo>
                <a:lnTo>
                  <a:pt x="195682" y="0"/>
                </a:lnTo>
                <a:lnTo>
                  <a:pt x="195682" y="42976"/>
                </a:lnTo>
                <a:lnTo>
                  <a:pt x="126493" y="42976"/>
                </a:lnTo>
                <a:lnTo>
                  <a:pt x="126493" y="221589"/>
                </a:lnTo>
                <a:lnTo>
                  <a:pt x="69189" y="221589"/>
                </a:lnTo>
                <a:lnTo>
                  <a:pt x="69189" y="42976"/>
                </a:lnTo>
                <a:lnTo>
                  <a:pt x="0" y="42976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51769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7153718" y="4802410"/>
            <a:ext cx="229209" cy="221589"/>
          </a:xfrm>
          <a:custGeom>
            <a:avLst/>
            <a:gdLst/>
            <a:ahLst/>
            <a:cxnLst/>
            <a:rect l="l" t="t" r="r" b="b"/>
            <a:pathLst>
              <a:path w="229209" h="221589">
                <a:moveTo>
                  <a:pt x="81757" y="0"/>
                </a:moveTo>
                <a:lnTo>
                  <a:pt x="147455" y="0"/>
                </a:lnTo>
                <a:lnTo>
                  <a:pt x="229209" y="221589"/>
                </a:lnTo>
                <a:lnTo>
                  <a:pt x="170082" y="221589"/>
                </a:lnTo>
                <a:lnTo>
                  <a:pt x="154670" y="176784"/>
                </a:lnTo>
                <a:lnTo>
                  <a:pt x="73242" y="176784"/>
                </a:lnTo>
                <a:lnTo>
                  <a:pt x="57825" y="221589"/>
                </a:lnTo>
                <a:lnTo>
                  <a:pt x="0" y="221589"/>
                </a:lnTo>
                <a:lnTo>
                  <a:pt x="81757" y="0"/>
                </a:lnTo>
                <a:close/>
              </a:path>
            </a:pathLst>
          </a:custGeom>
          <a:ln w="12699">
            <a:solidFill>
              <a:srgbClr val="51769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6883181" y="4802410"/>
            <a:ext cx="232257" cy="221589"/>
          </a:xfrm>
          <a:custGeom>
            <a:avLst/>
            <a:gdLst/>
            <a:ahLst/>
            <a:cxnLst/>
            <a:rect l="l" t="t" r="r" b="b"/>
            <a:pathLst>
              <a:path w="232257" h="221589">
                <a:moveTo>
                  <a:pt x="0" y="0"/>
                </a:moveTo>
                <a:lnTo>
                  <a:pt x="66389" y="0"/>
                </a:lnTo>
                <a:lnTo>
                  <a:pt x="116005" y="111147"/>
                </a:lnTo>
                <a:lnTo>
                  <a:pt x="165472" y="0"/>
                </a:lnTo>
                <a:lnTo>
                  <a:pt x="232257" y="0"/>
                </a:lnTo>
                <a:lnTo>
                  <a:pt x="232257" y="221589"/>
                </a:lnTo>
                <a:lnTo>
                  <a:pt x="174955" y="221589"/>
                </a:lnTo>
                <a:lnTo>
                  <a:pt x="174955" y="73204"/>
                </a:lnTo>
                <a:lnTo>
                  <a:pt x="134077" y="169468"/>
                </a:lnTo>
                <a:lnTo>
                  <a:pt x="94825" y="169468"/>
                </a:lnTo>
                <a:lnTo>
                  <a:pt x="53949" y="73204"/>
                </a:lnTo>
                <a:lnTo>
                  <a:pt x="53949" y="221589"/>
                </a:lnTo>
                <a:lnTo>
                  <a:pt x="0" y="221589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51769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6568062" y="4802410"/>
            <a:ext cx="158495" cy="221589"/>
          </a:xfrm>
          <a:custGeom>
            <a:avLst/>
            <a:gdLst/>
            <a:ahLst/>
            <a:cxnLst/>
            <a:rect l="l" t="t" r="r" b="b"/>
            <a:pathLst>
              <a:path w="158495" h="221589">
                <a:moveTo>
                  <a:pt x="0" y="0"/>
                </a:moveTo>
                <a:lnTo>
                  <a:pt x="158495" y="0"/>
                </a:lnTo>
                <a:lnTo>
                  <a:pt x="158495" y="42976"/>
                </a:lnTo>
                <a:lnTo>
                  <a:pt x="57302" y="42976"/>
                </a:lnTo>
                <a:lnTo>
                  <a:pt x="57302" y="84124"/>
                </a:lnTo>
                <a:lnTo>
                  <a:pt x="151180" y="84124"/>
                </a:lnTo>
                <a:lnTo>
                  <a:pt x="151180" y="127101"/>
                </a:lnTo>
                <a:lnTo>
                  <a:pt x="57302" y="127101"/>
                </a:lnTo>
                <a:lnTo>
                  <a:pt x="57302" y="221589"/>
                </a:lnTo>
                <a:lnTo>
                  <a:pt x="0" y="221589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51769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5934318" y="4802410"/>
            <a:ext cx="221894" cy="221589"/>
          </a:xfrm>
          <a:custGeom>
            <a:avLst/>
            <a:gdLst/>
            <a:ahLst/>
            <a:cxnLst/>
            <a:rect l="l" t="t" r="r" b="b"/>
            <a:pathLst>
              <a:path w="221894" h="221589">
                <a:moveTo>
                  <a:pt x="0" y="0"/>
                </a:moveTo>
                <a:lnTo>
                  <a:pt x="64998" y="0"/>
                </a:lnTo>
                <a:lnTo>
                  <a:pt x="112732" y="85548"/>
                </a:lnTo>
                <a:lnTo>
                  <a:pt x="158948" y="0"/>
                </a:lnTo>
                <a:lnTo>
                  <a:pt x="221894" y="0"/>
                </a:lnTo>
                <a:lnTo>
                  <a:pt x="140207" y="135869"/>
                </a:lnTo>
                <a:lnTo>
                  <a:pt x="140207" y="221589"/>
                </a:lnTo>
                <a:lnTo>
                  <a:pt x="82905" y="221589"/>
                </a:lnTo>
                <a:lnTo>
                  <a:pt x="82905" y="138545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51769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5696723" y="4802410"/>
            <a:ext cx="201472" cy="221589"/>
          </a:xfrm>
          <a:custGeom>
            <a:avLst/>
            <a:gdLst/>
            <a:ahLst/>
            <a:cxnLst/>
            <a:rect l="l" t="t" r="r" b="b"/>
            <a:pathLst>
              <a:path w="201472" h="221589">
                <a:moveTo>
                  <a:pt x="0" y="0"/>
                </a:moveTo>
                <a:lnTo>
                  <a:pt x="68327" y="0"/>
                </a:lnTo>
                <a:lnTo>
                  <a:pt x="149047" y="126939"/>
                </a:lnTo>
                <a:lnTo>
                  <a:pt x="149047" y="0"/>
                </a:lnTo>
                <a:lnTo>
                  <a:pt x="201472" y="0"/>
                </a:lnTo>
                <a:lnTo>
                  <a:pt x="201472" y="221589"/>
                </a:lnTo>
                <a:lnTo>
                  <a:pt x="146371" y="221589"/>
                </a:lnTo>
                <a:lnTo>
                  <a:pt x="52425" y="69494"/>
                </a:lnTo>
                <a:lnTo>
                  <a:pt x="52425" y="221589"/>
                </a:lnTo>
                <a:lnTo>
                  <a:pt x="0" y="221589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51769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5429048" y="4802410"/>
            <a:ext cx="229209" cy="221589"/>
          </a:xfrm>
          <a:custGeom>
            <a:avLst/>
            <a:gdLst/>
            <a:ahLst/>
            <a:cxnLst/>
            <a:rect l="l" t="t" r="r" b="b"/>
            <a:pathLst>
              <a:path w="229209" h="221589">
                <a:moveTo>
                  <a:pt x="81757" y="0"/>
                </a:moveTo>
                <a:lnTo>
                  <a:pt x="147455" y="0"/>
                </a:lnTo>
                <a:lnTo>
                  <a:pt x="229209" y="221589"/>
                </a:lnTo>
                <a:lnTo>
                  <a:pt x="170083" y="221589"/>
                </a:lnTo>
                <a:lnTo>
                  <a:pt x="154672" y="176784"/>
                </a:lnTo>
                <a:lnTo>
                  <a:pt x="73242" y="176784"/>
                </a:lnTo>
                <a:lnTo>
                  <a:pt x="57825" y="221589"/>
                </a:lnTo>
                <a:lnTo>
                  <a:pt x="0" y="221589"/>
                </a:lnTo>
                <a:lnTo>
                  <a:pt x="81757" y="0"/>
                </a:lnTo>
                <a:close/>
              </a:path>
            </a:pathLst>
          </a:custGeom>
          <a:ln w="12699">
            <a:solidFill>
              <a:srgbClr val="51769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5223995" y="4802410"/>
            <a:ext cx="182880" cy="221589"/>
          </a:xfrm>
          <a:custGeom>
            <a:avLst/>
            <a:gdLst/>
            <a:ahLst/>
            <a:cxnLst/>
            <a:rect l="l" t="t" r="r" b="b"/>
            <a:pathLst>
              <a:path w="182880" h="221589">
                <a:moveTo>
                  <a:pt x="0" y="0"/>
                </a:moveTo>
                <a:lnTo>
                  <a:pt x="94046" y="0"/>
                </a:lnTo>
                <a:lnTo>
                  <a:pt x="108195" y="458"/>
                </a:lnTo>
                <a:lnTo>
                  <a:pt x="120680" y="1832"/>
                </a:lnTo>
                <a:lnTo>
                  <a:pt x="129683" y="3645"/>
                </a:lnTo>
                <a:lnTo>
                  <a:pt x="142197" y="7718"/>
                </a:lnTo>
                <a:lnTo>
                  <a:pt x="153325" y="13300"/>
                </a:lnTo>
                <a:lnTo>
                  <a:pt x="165444" y="22773"/>
                </a:lnTo>
                <a:lnTo>
                  <a:pt x="173324" y="32683"/>
                </a:lnTo>
                <a:lnTo>
                  <a:pt x="180143" y="48163"/>
                </a:lnTo>
                <a:lnTo>
                  <a:pt x="182457" y="60856"/>
                </a:lnTo>
                <a:lnTo>
                  <a:pt x="182880" y="69913"/>
                </a:lnTo>
                <a:lnTo>
                  <a:pt x="181919" y="82579"/>
                </a:lnTo>
                <a:lnTo>
                  <a:pt x="179037" y="94998"/>
                </a:lnTo>
                <a:lnTo>
                  <a:pt x="172072" y="110903"/>
                </a:lnTo>
                <a:lnTo>
                  <a:pt x="164646" y="120957"/>
                </a:lnTo>
                <a:lnTo>
                  <a:pt x="152969" y="131416"/>
                </a:lnTo>
                <a:lnTo>
                  <a:pt x="142343" y="138324"/>
                </a:lnTo>
                <a:lnTo>
                  <a:pt x="133316" y="142658"/>
                </a:lnTo>
                <a:lnTo>
                  <a:pt x="122485" y="146159"/>
                </a:lnTo>
                <a:lnTo>
                  <a:pt x="110132" y="148379"/>
                </a:lnTo>
                <a:lnTo>
                  <a:pt x="96256" y="149317"/>
                </a:lnTo>
                <a:lnTo>
                  <a:pt x="92821" y="149351"/>
                </a:lnTo>
                <a:lnTo>
                  <a:pt x="57302" y="149351"/>
                </a:lnTo>
                <a:lnTo>
                  <a:pt x="57302" y="221589"/>
                </a:lnTo>
                <a:lnTo>
                  <a:pt x="0" y="221589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51769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4928770" y="4802410"/>
            <a:ext cx="232256" cy="221589"/>
          </a:xfrm>
          <a:custGeom>
            <a:avLst/>
            <a:gdLst/>
            <a:ahLst/>
            <a:cxnLst/>
            <a:rect l="l" t="t" r="r" b="b"/>
            <a:pathLst>
              <a:path w="232256" h="221589">
                <a:moveTo>
                  <a:pt x="0" y="0"/>
                </a:moveTo>
                <a:lnTo>
                  <a:pt x="66389" y="0"/>
                </a:lnTo>
                <a:lnTo>
                  <a:pt x="116004" y="111147"/>
                </a:lnTo>
                <a:lnTo>
                  <a:pt x="165472" y="0"/>
                </a:lnTo>
                <a:lnTo>
                  <a:pt x="232256" y="0"/>
                </a:lnTo>
                <a:lnTo>
                  <a:pt x="232256" y="221589"/>
                </a:lnTo>
                <a:lnTo>
                  <a:pt x="174955" y="221589"/>
                </a:lnTo>
                <a:lnTo>
                  <a:pt x="174955" y="73204"/>
                </a:lnTo>
                <a:lnTo>
                  <a:pt x="134077" y="169468"/>
                </a:lnTo>
                <a:lnTo>
                  <a:pt x="94825" y="169468"/>
                </a:lnTo>
                <a:lnTo>
                  <a:pt x="53949" y="73204"/>
                </a:lnTo>
                <a:lnTo>
                  <a:pt x="53949" y="221589"/>
                </a:lnTo>
                <a:lnTo>
                  <a:pt x="0" y="221589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51769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4111307" y="4802410"/>
            <a:ext cx="160324" cy="221589"/>
          </a:xfrm>
          <a:custGeom>
            <a:avLst/>
            <a:gdLst/>
            <a:ahLst/>
            <a:cxnLst/>
            <a:rect l="l" t="t" r="r" b="b"/>
            <a:pathLst>
              <a:path w="160324" h="221589">
                <a:moveTo>
                  <a:pt x="0" y="0"/>
                </a:moveTo>
                <a:lnTo>
                  <a:pt x="160324" y="0"/>
                </a:lnTo>
                <a:lnTo>
                  <a:pt x="160324" y="42976"/>
                </a:lnTo>
                <a:lnTo>
                  <a:pt x="57302" y="42976"/>
                </a:lnTo>
                <a:lnTo>
                  <a:pt x="57302" y="81076"/>
                </a:lnTo>
                <a:lnTo>
                  <a:pt x="153009" y="81076"/>
                </a:lnTo>
                <a:lnTo>
                  <a:pt x="153009" y="124053"/>
                </a:lnTo>
                <a:lnTo>
                  <a:pt x="57302" y="124053"/>
                </a:lnTo>
                <a:lnTo>
                  <a:pt x="57302" y="178612"/>
                </a:lnTo>
                <a:lnTo>
                  <a:pt x="160324" y="178612"/>
                </a:lnTo>
                <a:lnTo>
                  <a:pt x="160324" y="221589"/>
                </a:lnTo>
                <a:lnTo>
                  <a:pt x="0" y="221589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51769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3849716" y="4802410"/>
            <a:ext cx="198424" cy="221589"/>
          </a:xfrm>
          <a:custGeom>
            <a:avLst/>
            <a:gdLst/>
            <a:ahLst/>
            <a:cxnLst/>
            <a:rect l="l" t="t" r="r" b="b"/>
            <a:pathLst>
              <a:path w="198424" h="221589">
                <a:moveTo>
                  <a:pt x="0" y="0"/>
                </a:moveTo>
                <a:lnTo>
                  <a:pt x="57302" y="0"/>
                </a:lnTo>
                <a:lnTo>
                  <a:pt x="57302" y="81076"/>
                </a:lnTo>
                <a:lnTo>
                  <a:pt x="141122" y="81076"/>
                </a:lnTo>
                <a:lnTo>
                  <a:pt x="141122" y="0"/>
                </a:lnTo>
                <a:lnTo>
                  <a:pt x="198424" y="0"/>
                </a:lnTo>
                <a:lnTo>
                  <a:pt x="198424" y="221589"/>
                </a:lnTo>
                <a:lnTo>
                  <a:pt x="141122" y="221589"/>
                </a:lnTo>
                <a:lnTo>
                  <a:pt x="141122" y="124053"/>
                </a:lnTo>
                <a:lnTo>
                  <a:pt x="57302" y="124053"/>
                </a:lnTo>
                <a:lnTo>
                  <a:pt x="57302" y="221589"/>
                </a:lnTo>
                <a:lnTo>
                  <a:pt x="0" y="221589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51769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3613351" y="4802410"/>
            <a:ext cx="195681" cy="221589"/>
          </a:xfrm>
          <a:custGeom>
            <a:avLst/>
            <a:gdLst/>
            <a:ahLst/>
            <a:cxnLst/>
            <a:rect l="l" t="t" r="r" b="b"/>
            <a:pathLst>
              <a:path w="195681" h="221589">
                <a:moveTo>
                  <a:pt x="0" y="0"/>
                </a:moveTo>
                <a:lnTo>
                  <a:pt x="195681" y="0"/>
                </a:lnTo>
                <a:lnTo>
                  <a:pt x="195681" y="42976"/>
                </a:lnTo>
                <a:lnTo>
                  <a:pt x="126491" y="42976"/>
                </a:lnTo>
                <a:lnTo>
                  <a:pt x="126491" y="221589"/>
                </a:lnTo>
                <a:lnTo>
                  <a:pt x="69189" y="221589"/>
                </a:lnTo>
                <a:lnTo>
                  <a:pt x="69189" y="42976"/>
                </a:lnTo>
                <a:lnTo>
                  <a:pt x="0" y="42976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51769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10095548" y="4798448"/>
            <a:ext cx="189282" cy="229514"/>
          </a:xfrm>
          <a:custGeom>
            <a:avLst/>
            <a:gdLst/>
            <a:ahLst/>
            <a:cxnLst/>
            <a:rect l="l" t="t" r="r" b="b"/>
            <a:pathLst>
              <a:path w="189282" h="229514">
                <a:moveTo>
                  <a:pt x="100274" y="0"/>
                </a:moveTo>
                <a:lnTo>
                  <a:pt x="113021" y="362"/>
                </a:lnTo>
                <a:lnTo>
                  <a:pt x="125679" y="1449"/>
                </a:lnTo>
                <a:lnTo>
                  <a:pt x="138248" y="3262"/>
                </a:lnTo>
                <a:lnTo>
                  <a:pt x="143482" y="4236"/>
                </a:lnTo>
                <a:lnTo>
                  <a:pt x="156954" y="7269"/>
                </a:lnTo>
                <a:lnTo>
                  <a:pt x="169176" y="10772"/>
                </a:lnTo>
                <a:lnTo>
                  <a:pt x="180151" y="14745"/>
                </a:lnTo>
                <a:lnTo>
                  <a:pt x="180441" y="14863"/>
                </a:lnTo>
                <a:lnTo>
                  <a:pt x="180441" y="65836"/>
                </a:lnTo>
                <a:lnTo>
                  <a:pt x="174345" y="65836"/>
                </a:lnTo>
                <a:lnTo>
                  <a:pt x="164542" y="58988"/>
                </a:lnTo>
                <a:lnTo>
                  <a:pt x="153341" y="52946"/>
                </a:lnTo>
                <a:lnTo>
                  <a:pt x="141574" y="48015"/>
                </a:lnTo>
                <a:lnTo>
                  <a:pt x="129254" y="44203"/>
                </a:lnTo>
                <a:lnTo>
                  <a:pt x="116772" y="41820"/>
                </a:lnTo>
                <a:lnTo>
                  <a:pt x="104125" y="40863"/>
                </a:lnTo>
                <a:lnTo>
                  <a:pt x="101960" y="40843"/>
                </a:lnTo>
                <a:lnTo>
                  <a:pt x="97204" y="40843"/>
                </a:lnTo>
                <a:lnTo>
                  <a:pt x="92473" y="41163"/>
                </a:lnTo>
                <a:lnTo>
                  <a:pt x="87765" y="41805"/>
                </a:lnTo>
                <a:lnTo>
                  <a:pt x="83059" y="42446"/>
                </a:lnTo>
                <a:lnTo>
                  <a:pt x="78526" y="43656"/>
                </a:lnTo>
                <a:lnTo>
                  <a:pt x="74166" y="45434"/>
                </a:lnTo>
                <a:lnTo>
                  <a:pt x="70302" y="46916"/>
                </a:lnTo>
                <a:lnTo>
                  <a:pt x="66983" y="49164"/>
                </a:lnTo>
                <a:lnTo>
                  <a:pt x="64208" y="52177"/>
                </a:lnTo>
                <a:lnTo>
                  <a:pt x="61433" y="55191"/>
                </a:lnTo>
                <a:lnTo>
                  <a:pt x="60045" y="58623"/>
                </a:lnTo>
                <a:lnTo>
                  <a:pt x="60045" y="62474"/>
                </a:lnTo>
                <a:lnTo>
                  <a:pt x="60045" y="68325"/>
                </a:lnTo>
                <a:lnTo>
                  <a:pt x="62275" y="72813"/>
                </a:lnTo>
                <a:lnTo>
                  <a:pt x="66737" y="75935"/>
                </a:lnTo>
                <a:lnTo>
                  <a:pt x="75799" y="80208"/>
                </a:lnTo>
                <a:lnTo>
                  <a:pt x="90250" y="84110"/>
                </a:lnTo>
                <a:lnTo>
                  <a:pt x="92021" y="84486"/>
                </a:lnTo>
                <a:lnTo>
                  <a:pt x="100148" y="86172"/>
                </a:lnTo>
                <a:lnTo>
                  <a:pt x="107956" y="87809"/>
                </a:lnTo>
                <a:lnTo>
                  <a:pt x="115443" y="89396"/>
                </a:lnTo>
                <a:lnTo>
                  <a:pt x="122930" y="90984"/>
                </a:lnTo>
                <a:lnTo>
                  <a:pt x="130985" y="93165"/>
                </a:lnTo>
                <a:lnTo>
                  <a:pt x="139608" y="95940"/>
                </a:lnTo>
                <a:lnTo>
                  <a:pt x="153217" y="101268"/>
                </a:lnTo>
                <a:lnTo>
                  <a:pt x="164594" y="107605"/>
                </a:lnTo>
                <a:lnTo>
                  <a:pt x="173741" y="114952"/>
                </a:lnTo>
                <a:lnTo>
                  <a:pt x="183744" y="128827"/>
                </a:lnTo>
                <a:lnTo>
                  <a:pt x="187781" y="140827"/>
                </a:lnTo>
                <a:lnTo>
                  <a:pt x="189272" y="154625"/>
                </a:lnTo>
                <a:lnTo>
                  <a:pt x="189282" y="155886"/>
                </a:lnTo>
                <a:lnTo>
                  <a:pt x="188038" y="169195"/>
                </a:lnTo>
                <a:lnTo>
                  <a:pt x="184307" y="181403"/>
                </a:lnTo>
                <a:lnTo>
                  <a:pt x="178089" y="192511"/>
                </a:lnTo>
                <a:lnTo>
                  <a:pt x="169384" y="202518"/>
                </a:lnTo>
                <a:lnTo>
                  <a:pt x="161551" y="209061"/>
                </a:lnTo>
                <a:lnTo>
                  <a:pt x="152000" y="215177"/>
                </a:lnTo>
                <a:lnTo>
                  <a:pt x="141398" y="220208"/>
                </a:lnTo>
                <a:lnTo>
                  <a:pt x="129744" y="224157"/>
                </a:lnTo>
                <a:lnTo>
                  <a:pt x="117038" y="227022"/>
                </a:lnTo>
                <a:lnTo>
                  <a:pt x="103280" y="228804"/>
                </a:lnTo>
                <a:lnTo>
                  <a:pt x="88472" y="229502"/>
                </a:lnTo>
                <a:lnTo>
                  <a:pt x="86239" y="229514"/>
                </a:lnTo>
                <a:lnTo>
                  <a:pt x="72232" y="229179"/>
                </a:lnTo>
                <a:lnTo>
                  <a:pt x="59206" y="228173"/>
                </a:lnTo>
                <a:lnTo>
                  <a:pt x="47161" y="226497"/>
                </a:lnTo>
                <a:lnTo>
                  <a:pt x="38285" y="224687"/>
                </a:lnTo>
                <a:lnTo>
                  <a:pt x="25626" y="221378"/>
                </a:lnTo>
                <a:lnTo>
                  <a:pt x="13488" y="217550"/>
                </a:lnTo>
                <a:lnTo>
                  <a:pt x="1869" y="213203"/>
                </a:lnTo>
                <a:lnTo>
                  <a:pt x="0" y="212436"/>
                </a:lnTo>
                <a:lnTo>
                  <a:pt x="0" y="159410"/>
                </a:lnTo>
                <a:lnTo>
                  <a:pt x="6239" y="159410"/>
                </a:lnTo>
                <a:lnTo>
                  <a:pt x="16523" y="166832"/>
                </a:lnTo>
                <a:lnTo>
                  <a:pt x="27476" y="173219"/>
                </a:lnTo>
                <a:lnTo>
                  <a:pt x="39099" y="178572"/>
                </a:lnTo>
                <a:lnTo>
                  <a:pt x="45836" y="181096"/>
                </a:lnTo>
                <a:lnTo>
                  <a:pt x="58692" y="184924"/>
                </a:lnTo>
                <a:lnTo>
                  <a:pt x="71248" y="187419"/>
                </a:lnTo>
                <a:lnTo>
                  <a:pt x="83502" y="188579"/>
                </a:lnTo>
                <a:lnTo>
                  <a:pt x="87958" y="188671"/>
                </a:lnTo>
                <a:lnTo>
                  <a:pt x="91426" y="188671"/>
                </a:lnTo>
                <a:lnTo>
                  <a:pt x="95982" y="188372"/>
                </a:lnTo>
                <a:lnTo>
                  <a:pt x="101629" y="187775"/>
                </a:lnTo>
                <a:lnTo>
                  <a:pt x="107276" y="187178"/>
                </a:lnTo>
                <a:lnTo>
                  <a:pt x="111881" y="186185"/>
                </a:lnTo>
                <a:lnTo>
                  <a:pt x="115448" y="184794"/>
                </a:lnTo>
                <a:lnTo>
                  <a:pt x="119807" y="183003"/>
                </a:lnTo>
                <a:lnTo>
                  <a:pt x="123398" y="180766"/>
                </a:lnTo>
                <a:lnTo>
                  <a:pt x="126221" y="178081"/>
                </a:lnTo>
                <a:lnTo>
                  <a:pt x="129043" y="175397"/>
                </a:lnTo>
                <a:lnTo>
                  <a:pt x="130454" y="171419"/>
                </a:lnTo>
                <a:lnTo>
                  <a:pt x="130454" y="166149"/>
                </a:lnTo>
                <a:lnTo>
                  <a:pt x="130454" y="161291"/>
                </a:lnTo>
                <a:lnTo>
                  <a:pt x="128397" y="157102"/>
                </a:lnTo>
                <a:lnTo>
                  <a:pt x="124282" y="153580"/>
                </a:lnTo>
                <a:lnTo>
                  <a:pt x="120167" y="150059"/>
                </a:lnTo>
                <a:lnTo>
                  <a:pt x="114145" y="147358"/>
                </a:lnTo>
                <a:lnTo>
                  <a:pt x="106213" y="145475"/>
                </a:lnTo>
                <a:lnTo>
                  <a:pt x="94140" y="142755"/>
                </a:lnTo>
                <a:lnTo>
                  <a:pt x="81440" y="140202"/>
                </a:lnTo>
                <a:lnTo>
                  <a:pt x="79816" y="139895"/>
                </a:lnTo>
                <a:lnTo>
                  <a:pt x="67080" y="137126"/>
                </a:lnTo>
                <a:lnTo>
                  <a:pt x="55104" y="133728"/>
                </a:lnTo>
                <a:lnTo>
                  <a:pt x="39796" y="127923"/>
                </a:lnTo>
                <a:lnTo>
                  <a:pt x="28151" y="121629"/>
                </a:lnTo>
                <a:lnTo>
                  <a:pt x="18782" y="114396"/>
                </a:lnTo>
                <a:lnTo>
                  <a:pt x="13487" y="108661"/>
                </a:lnTo>
                <a:lnTo>
                  <a:pt x="7000" y="98174"/>
                </a:lnTo>
                <a:lnTo>
                  <a:pt x="2924" y="86210"/>
                </a:lnTo>
                <a:lnTo>
                  <a:pt x="1262" y="72770"/>
                </a:lnTo>
                <a:lnTo>
                  <a:pt x="1219" y="70061"/>
                </a:lnTo>
                <a:lnTo>
                  <a:pt x="2566" y="56973"/>
                </a:lnTo>
                <a:lnTo>
                  <a:pt x="6609" y="44992"/>
                </a:lnTo>
                <a:lnTo>
                  <a:pt x="13348" y="34117"/>
                </a:lnTo>
                <a:lnTo>
                  <a:pt x="22781" y="24348"/>
                </a:lnTo>
                <a:lnTo>
                  <a:pt x="28958" y="19559"/>
                </a:lnTo>
                <a:lnTo>
                  <a:pt x="38953" y="13418"/>
                </a:lnTo>
                <a:lnTo>
                  <a:pt x="49882" y="8430"/>
                </a:lnTo>
                <a:lnTo>
                  <a:pt x="61746" y="4596"/>
                </a:lnTo>
                <a:lnTo>
                  <a:pt x="74543" y="1916"/>
                </a:lnTo>
                <a:lnTo>
                  <a:pt x="88275" y="390"/>
                </a:lnTo>
                <a:lnTo>
                  <a:pt x="100274" y="0"/>
                </a:lnTo>
                <a:close/>
              </a:path>
            </a:pathLst>
          </a:custGeom>
          <a:ln w="12700">
            <a:solidFill>
              <a:srgbClr val="51769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7409201" y="4798448"/>
            <a:ext cx="189280" cy="229514"/>
          </a:xfrm>
          <a:custGeom>
            <a:avLst/>
            <a:gdLst/>
            <a:ahLst/>
            <a:cxnLst/>
            <a:rect l="l" t="t" r="r" b="b"/>
            <a:pathLst>
              <a:path w="189280" h="229514">
                <a:moveTo>
                  <a:pt x="100274" y="0"/>
                </a:moveTo>
                <a:lnTo>
                  <a:pt x="113021" y="362"/>
                </a:lnTo>
                <a:lnTo>
                  <a:pt x="125679" y="1449"/>
                </a:lnTo>
                <a:lnTo>
                  <a:pt x="138248" y="3262"/>
                </a:lnTo>
                <a:lnTo>
                  <a:pt x="143482" y="4236"/>
                </a:lnTo>
                <a:lnTo>
                  <a:pt x="156954" y="7269"/>
                </a:lnTo>
                <a:lnTo>
                  <a:pt x="169176" y="10772"/>
                </a:lnTo>
                <a:lnTo>
                  <a:pt x="180151" y="14745"/>
                </a:lnTo>
                <a:lnTo>
                  <a:pt x="180441" y="14863"/>
                </a:lnTo>
                <a:lnTo>
                  <a:pt x="180441" y="65836"/>
                </a:lnTo>
                <a:lnTo>
                  <a:pt x="174345" y="65836"/>
                </a:lnTo>
                <a:lnTo>
                  <a:pt x="164541" y="58988"/>
                </a:lnTo>
                <a:lnTo>
                  <a:pt x="153340" y="52946"/>
                </a:lnTo>
                <a:lnTo>
                  <a:pt x="141574" y="48015"/>
                </a:lnTo>
                <a:lnTo>
                  <a:pt x="129255" y="44204"/>
                </a:lnTo>
                <a:lnTo>
                  <a:pt x="116772" y="41820"/>
                </a:lnTo>
                <a:lnTo>
                  <a:pt x="104125" y="40863"/>
                </a:lnTo>
                <a:lnTo>
                  <a:pt x="101959" y="40843"/>
                </a:lnTo>
                <a:lnTo>
                  <a:pt x="97204" y="40843"/>
                </a:lnTo>
                <a:lnTo>
                  <a:pt x="92472" y="41163"/>
                </a:lnTo>
                <a:lnTo>
                  <a:pt x="87765" y="41805"/>
                </a:lnTo>
                <a:lnTo>
                  <a:pt x="83059" y="42446"/>
                </a:lnTo>
                <a:lnTo>
                  <a:pt x="78525" y="43656"/>
                </a:lnTo>
                <a:lnTo>
                  <a:pt x="74166" y="45434"/>
                </a:lnTo>
                <a:lnTo>
                  <a:pt x="70302" y="46916"/>
                </a:lnTo>
                <a:lnTo>
                  <a:pt x="66983" y="49164"/>
                </a:lnTo>
                <a:lnTo>
                  <a:pt x="64207" y="52177"/>
                </a:lnTo>
                <a:lnTo>
                  <a:pt x="61432" y="55191"/>
                </a:lnTo>
                <a:lnTo>
                  <a:pt x="60045" y="58623"/>
                </a:lnTo>
                <a:lnTo>
                  <a:pt x="60045" y="62474"/>
                </a:lnTo>
                <a:lnTo>
                  <a:pt x="60045" y="68325"/>
                </a:lnTo>
                <a:lnTo>
                  <a:pt x="62275" y="72813"/>
                </a:lnTo>
                <a:lnTo>
                  <a:pt x="66735" y="75935"/>
                </a:lnTo>
                <a:lnTo>
                  <a:pt x="75798" y="80208"/>
                </a:lnTo>
                <a:lnTo>
                  <a:pt x="90249" y="84110"/>
                </a:lnTo>
                <a:lnTo>
                  <a:pt x="92020" y="84486"/>
                </a:lnTo>
                <a:lnTo>
                  <a:pt x="100148" y="86172"/>
                </a:lnTo>
                <a:lnTo>
                  <a:pt x="107955" y="87809"/>
                </a:lnTo>
                <a:lnTo>
                  <a:pt x="115443" y="89396"/>
                </a:lnTo>
                <a:lnTo>
                  <a:pt x="122929" y="90984"/>
                </a:lnTo>
                <a:lnTo>
                  <a:pt x="130983" y="93165"/>
                </a:lnTo>
                <a:lnTo>
                  <a:pt x="139608" y="95940"/>
                </a:lnTo>
                <a:lnTo>
                  <a:pt x="153217" y="101268"/>
                </a:lnTo>
                <a:lnTo>
                  <a:pt x="164594" y="107605"/>
                </a:lnTo>
                <a:lnTo>
                  <a:pt x="173741" y="114952"/>
                </a:lnTo>
                <a:lnTo>
                  <a:pt x="183743" y="128827"/>
                </a:lnTo>
                <a:lnTo>
                  <a:pt x="187781" y="140828"/>
                </a:lnTo>
                <a:lnTo>
                  <a:pt x="189271" y="154625"/>
                </a:lnTo>
                <a:lnTo>
                  <a:pt x="189280" y="155886"/>
                </a:lnTo>
                <a:lnTo>
                  <a:pt x="188037" y="169195"/>
                </a:lnTo>
                <a:lnTo>
                  <a:pt x="184306" y="181403"/>
                </a:lnTo>
                <a:lnTo>
                  <a:pt x="178088" y="192511"/>
                </a:lnTo>
                <a:lnTo>
                  <a:pt x="169384" y="202518"/>
                </a:lnTo>
                <a:lnTo>
                  <a:pt x="161550" y="209061"/>
                </a:lnTo>
                <a:lnTo>
                  <a:pt x="151999" y="215177"/>
                </a:lnTo>
                <a:lnTo>
                  <a:pt x="141396" y="220208"/>
                </a:lnTo>
                <a:lnTo>
                  <a:pt x="129742" y="224157"/>
                </a:lnTo>
                <a:lnTo>
                  <a:pt x="117036" y="227022"/>
                </a:lnTo>
                <a:lnTo>
                  <a:pt x="103279" y="228804"/>
                </a:lnTo>
                <a:lnTo>
                  <a:pt x="88470" y="229502"/>
                </a:lnTo>
                <a:lnTo>
                  <a:pt x="86239" y="229514"/>
                </a:lnTo>
                <a:lnTo>
                  <a:pt x="72232" y="229179"/>
                </a:lnTo>
                <a:lnTo>
                  <a:pt x="59206" y="228173"/>
                </a:lnTo>
                <a:lnTo>
                  <a:pt x="47161" y="226497"/>
                </a:lnTo>
                <a:lnTo>
                  <a:pt x="38285" y="224687"/>
                </a:lnTo>
                <a:lnTo>
                  <a:pt x="25626" y="221378"/>
                </a:lnTo>
                <a:lnTo>
                  <a:pt x="13488" y="217550"/>
                </a:lnTo>
                <a:lnTo>
                  <a:pt x="1869" y="213203"/>
                </a:lnTo>
                <a:lnTo>
                  <a:pt x="0" y="212436"/>
                </a:lnTo>
                <a:lnTo>
                  <a:pt x="0" y="159410"/>
                </a:lnTo>
                <a:lnTo>
                  <a:pt x="6238" y="159410"/>
                </a:lnTo>
                <a:lnTo>
                  <a:pt x="16521" y="166831"/>
                </a:lnTo>
                <a:lnTo>
                  <a:pt x="27475" y="173219"/>
                </a:lnTo>
                <a:lnTo>
                  <a:pt x="39097" y="178572"/>
                </a:lnTo>
                <a:lnTo>
                  <a:pt x="45836" y="181096"/>
                </a:lnTo>
                <a:lnTo>
                  <a:pt x="58692" y="184924"/>
                </a:lnTo>
                <a:lnTo>
                  <a:pt x="71247" y="187419"/>
                </a:lnTo>
                <a:lnTo>
                  <a:pt x="83502" y="188579"/>
                </a:lnTo>
                <a:lnTo>
                  <a:pt x="87958" y="188671"/>
                </a:lnTo>
                <a:lnTo>
                  <a:pt x="91426" y="188671"/>
                </a:lnTo>
                <a:lnTo>
                  <a:pt x="95981" y="188372"/>
                </a:lnTo>
                <a:lnTo>
                  <a:pt x="101629" y="187775"/>
                </a:lnTo>
                <a:lnTo>
                  <a:pt x="107275" y="187178"/>
                </a:lnTo>
                <a:lnTo>
                  <a:pt x="111881" y="186185"/>
                </a:lnTo>
                <a:lnTo>
                  <a:pt x="115448" y="184794"/>
                </a:lnTo>
                <a:lnTo>
                  <a:pt x="119806" y="183003"/>
                </a:lnTo>
                <a:lnTo>
                  <a:pt x="123398" y="180766"/>
                </a:lnTo>
                <a:lnTo>
                  <a:pt x="126220" y="178081"/>
                </a:lnTo>
                <a:lnTo>
                  <a:pt x="129042" y="175397"/>
                </a:lnTo>
                <a:lnTo>
                  <a:pt x="130454" y="171419"/>
                </a:lnTo>
                <a:lnTo>
                  <a:pt x="130454" y="166149"/>
                </a:lnTo>
                <a:lnTo>
                  <a:pt x="130454" y="161291"/>
                </a:lnTo>
                <a:lnTo>
                  <a:pt x="128397" y="157102"/>
                </a:lnTo>
                <a:lnTo>
                  <a:pt x="124282" y="153580"/>
                </a:lnTo>
                <a:lnTo>
                  <a:pt x="120167" y="150059"/>
                </a:lnTo>
                <a:lnTo>
                  <a:pt x="114145" y="147358"/>
                </a:lnTo>
                <a:lnTo>
                  <a:pt x="106212" y="145475"/>
                </a:lnTo>
                <a:lnTo>
                  <a:pt x="94139" y="142755"/>
                </a:lnTo>
                <a:lnTo>
                  <a:pt x="81439" y="140201"/>
                </a:lnTo>
                <a:lnTo>
                  <a:pt x="79816" y="139895"/>
                </a:lnTo>
                <a:lnTo>
                  <a:pt x="67080" y="137126"/>
                </a:lnTo>
                <a:lnTo>
                  <a:pt x="55104" y="133729"/>
                </a:lnTo>
                <a:lnTo>
                  <a:pt x="39795" y="127923"/>
                </a:lnTo>
                <a:lnTo>
                  <a:pt x="28150" y="121629"/>
                </a:lnTo>
                <a:lnTo>
                  <a:pt x="18781" y="114396"/>
                </a:lnTo>
                <a:lnTo>
                  <a:pt x="13487" y="108661"/>
                </a:lnTo>
                <a:lnTo>
                  <a:pt x="7000" y="98174"/>
                </a:lnTo>
                <a:lnTo>
                  <a:pt x="2924" y="86210"/>
                </a:lnTo>
                <a:lnTo>
                  <a:pt x="1262" y="72770"/>
                </a:lnTo>
                <a:lnTo>
                  <a:pt x="1219" y="70061"/>
                </a:lnTo>
                <a:lnTo>
                  <a:pt x="2566" y="56973"/>
                </a:lnTo>
                <a:lnTo>
                  <a:pt x="6609" y="44992"/>
                </a:lnTo>
                <a:lnTo>
                  <a:pt x="13348" y="34117"/>
                </a:lnTo>
                <a:lnTo>
                  <a:pt x="22781" y="24348"/>
                </a:lnTo>
                <a:lnTo>
                  <a:pt x="28958" y="19559"/>
                </a:lnTo>
                <a:lnTo>
                  <a:pt x="38953" y="13418"/>
                </a:lnTo>
                <a:lnTo>
                  <a:pt x="49882" y="8430"/>
                </a:lnTo>
                <a:lnTo>
                  <a:pt x="61745" y="4596"/>
                </a:lnTo>
                <a:lnTo>
                  <a:pt x="74543" y="1916"/>
                </a:lnTo>
                <a:lnTo>
                  <a:pt x="88275" y="390"/>
                </a:lnTo>
                <a:lnTo>
                  <a:pt x="100274" y="0"/>
                </a:lnTo>
                <a:close/>
              </a:path>
            </a:pathLst>
          </a:custGeom>
          <a:ln w="12700">
            <a:solidFill>
              <a:srgbClr val="51769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10428058" y="4797838"/>
            <a:ext cx="228600" cy="230733"/>
          </a:xfrm>
          <a:custGeom>
            <a:avLst/>
            <a:gdLst/>
            <a:ahLst/>
            <a:cxnLst/>
            <a:rect l="l" t="t" r="r" b="b"/>
            <a:pathLst>
              <a:path w="228600" h="230733">
                <a:moveTo>
                  <a:pt x="114223" y="0"/>
                </a:moveTo>
                <a:lnTo>
                  <a:pt x="128912" y="625"/>
                </a:lnTo>
                <a:lnTo>
                  <a:pt x="142680" y="2503"/>
                </a:lnTo>
                <a:lnTo>
                  <a:pt x="155529" y="5633"/>
                </a:lnTo>
                <a:lnTo>
                  <a:pt x="167458" y="10015"/>
                </a:lnTo>
                <a:lnTo>
                  <a:pt x="178468" y="15648"/>
                </a:lnTo>
                <a:lnTo>
                  <a:pt x="188558" y="22534"/>
                </a:lnTo>
                <a:lnTo>
                  <a:pt x="197728" y="30671"/>
                </a:lnTo>
                <a:lnTo>
                  <a:pt x="206097" y="40242"/>
                </a:lnTo>
                <a:lnTo>
                  <a:pt x="212901" y="50362"/>
                </a:lnTo>
                <a:lnTo>
                  <a:pt x="218484" y="61378"/>
                </a:lnTo>
                <a:lnTo>
                  <a:pt x="222845" y="73290"/>
                </a:lnTo>
                <a:lnTo>
                  <a:pt x="225984" y="86098"/>
                </a:lnTo>
                <a:lnTo>
                  <a:pt x="227901" y="99803"/>
                </a:lnTo>
                <a:lnTo>
                  <a:pt x="228597" y="114403"/>
                </a:lnTo>
                <a:lnTo>
                  <a:pt x="228600" y="115442"/>
                </a:lnTo>
                <a:lnTo>
                  <a:pt x="227987" y="130042"/>
                </a:lnTo>
                <a:lnTo>
                  <a:pt x="226150" y="143764"/>
                </a:lnTo>
                <a:lnTo>
                  <a:pt x="223087" y="156606"/>
                </a:lnTo>
                <a:lnTo>
                  <a:pt x="218800" y="168570"/>
                </a:lnTo>
                <a:lnTo>
                  <a:pt x="213287" y="179655"/>
                </a:lnTo>
                <a:lnTo>
                  <a:pt x="206550" y="189861"/>
                </a:lnTo>
                <a:lnTo>
                  <a:pt x="198587" y="199189"/>
                </a:lnTo>
                <a:lnTo>
                  <a:pt x="189140" y="207777"/>
                </a:lnTo>
                <a:lnTo>
                  <a:pt x="179126" y="214734"/>
                </a:lnTo>
                <a:lnTo>
                  <a:pt x="168179" y="220438"/>
                </a:lnTo>
                <a:lnTo>
                  <a:pt x="156297" y="224890"/>
                </a:lnTo>
                <a:lnTo>
                  <a:pt x="143482" y="228090"/>
                </a:lnTo>
                <a:lnTo>
                  <a:pt x="129733" y="230037"/>
                </a:lnTo>
                <a:lnTo>
                  <a:pt x="115050" y="230731"/>
                </a:lnTo>
                <a:lnTo>
                  <a:pt x="114223" y="230733"/>
                </a:lnTo>
                <a:lnTo>
                  <a:pt x="99507" y="230105"/>
                </a:lnTo>
                <a:lnTo>
                  <a:pt x="85721" y="228220"/>
                </a:lnTo>
                <a:lnTo>
                  <a:pt x="72867" y="225079"/>
                </a:lnTo>
                <a:lnTo>
                  <a:pt x="60942" y="220681"/>
                </a:lnTo>
                <a:lnTo>
                  <a:pt x="49949" y="215027"/>
                </a:lnTo>
                <a:lnTo>
                  <a:pt x="39886" y="208116"/>
                </a:lnTo>
                <a:lnTo>
                  <a:pt x="30753" y="199949"/>
                </a:lnTo>
                <a:lnTo>
                  <a:pt x="22365" y="190277"/>
                </a:lnTo>
                <a:lnTo>
                  <a:pt x="15575" y="180109"/>
                </a:lnTo>
                <a:lnTo>
                  <a:pt x="10010" y="169061"/>
                </a:lnTo>
                <a:lnTo>
                  <a:pt x="5670" y="157135"/>
                </a:lnTo>
                <a:lnTo>
                  <a:pt x="2555" y="144330"/>
                </a:lnTo>
                <a:lnTo>
                  <a:pt x="665" y="130646"/>
                </a:lnTo>
                <a:lnTo>
                  <a:pt x="1" y="116084"/>
                </a:lnTo>
                <a:lnTo>
                  <a:pt x="0" y="115442"/>
                </a:lnTo>
                <a:lnTo>
                  <a:pt x="608" y="100772"/>
                </a:lnTo>
                <a:lnTo>
                  <a:pt x="2434" y="86999"/>
                </a:lnTo>
                <a:lnTo>
                  <a:pt x="5477" y="74123"/>
                </a:lnTo>
                <a:lnTo>
                  <a:pt x="9738" y="62144"/>
                </a:lnTo>
                <a:lnTo>
                  <a:pt x="15216" y="51062"/>
                </a:lnTo>
                <a:lnTo>
                  <a:pt x="21911" y="40877"/>
                </a:lnTo>
                <a:lnTo>
                  <a:pt x="29823" y="31590"/>
                </a:lnTo>
                <a:lnTo>
                  <a:pt x="39477" y="22831"/>
                </a:lnTo>
                <a:lnTo>
                  <a:pt x="49506" y="15896"/>
                </a:lnTo>
                <a:lnTo>
                  <a:pt x="60467" y="10213"/>
                </a:lnTo>
                <a:lnTo>
                  <a:pt x="72360" y="5782"/>
                </a:lnTo>
                <a:lnTo>
                  <a:pt x="85185" y="2603"/>
                </a:lnTo>
                <a:lnTo>
                  <a:pt x="98941" y="676"/>
                </a:lnTo>
                <a:lnTo>
                  <a:pt x="113629" y="0"/>
                </a:lnTo>
                <a:lnTo>
                  <a:pt x="114223" y="0"/>
                </a:lnTo>
                <a:close/>
              </a:path>
            </a:pathLst>
          </a:custGeom>
          <a:ln w="12699">
            <a:solidFill>
              <a:srgbClr val="51769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6289495" y="4797838"/>
            <a:ext cx="228600" cy="230733"/>
          </a:xfrm>
          <a:custGeom>
            <a:avLst/>
            <a:gdLst/>
            <a:ahLst/>
            <a:cxnLst/>
            <a:rect l="l" t="t" r="r" b="b"/>
            <a:pathLst>
              <a:path w="228600" h="230733">
                <a:moveTo>
                  <a:pt x="114223" y="0"/>
                </a:moveTo>
                <a:lnTo>
                  <a:pt x="128912" y="625"/>
                </a:lnTo>
                <a:lnTo>
                  <a:pt x="142680" y="2503"/>
                </a:lnTo>
                <a:lnTo>
                  <a:pt x="155529" y="5633"/>
                </a:lnTo>
                <a:lnTo>
                  <a:pt x="167458" y="10015"/>
                </a:lnTo>
                <a:lnTo>
                  <a:pt x="178468" y="15648"/>
                </a:lnTo>
                <a:lnTo>
                  <a:pt x="188558" y="22534"/>
                </a:lnTo>
                <a:lnTo>
                  <a:pt x="197728" y="30671"/>
                </a:lnTo>
                <a:lnTo>
                  <a:pt x="206097" y="40242"/>
                </a:lnTo>
                <a:lnTo>
                  <a:pt x="212901" y="50362"/>
                </a:lnTo>
                <a:lnTo>
                  <a:pt x="218484" y="61378"/>
                </a:lnTo>
                <a:lnTo>
                  <a:pt x="222845" y="73290"/>
                </a:lnTo>
                <a:lnTo>
                  <a:pt x="225984" y="86098"/>
                </a:lnTo>
                <a:lnTo>
                  <a:pt x="227901" y="99803"/>
                </a:lnTo>
                <a:lnTo>
                  <a:pt x="228597" y="114403"/>
                </a:lnTo>
                <a:lnTo>
                  <a:pt x="228600" y="115442"/>
                </a:lnTo>
                <a:lnTo>
                  <a:pt x="227987" y="130042"/>
                </a:lnTo>
                <a:lnTo>
                  <a:pt x="226149" y="143764"/>
                </a:lnTo>
                <a:lnTo>
                  <a:pt x="223087" y="156606"/>
                </a:lnTo>
                <a:lnTo>
                  <a:pt x="218799" y="168570"/>
                </a:lnTo>
                <a:lnTo>
                  <a:pt x="213287" y="179655"/>
                </a:lnTo>
                <a:lnTo>
                  <a:pt x="206549" y="189861"/>
                </a:lnTo>
                <a:lnTo>
                  <a:pt x="198587" y="199189"/>
                </a:lnTo>
                <a:lnTo>
                  <a:pt x="189140" y="207777"/>
                </a:lnTo>
                <a:lnTo>
                  <a:pt x="179126" y="214734"/>
                </a:lnTo>
                <a:lnTo>
                  <a:pt x="168178" y="220438"/>
                </a:lnTo>
                <a:lnTo>
                  <a:pt x="156297" y="224890"/>
                </a:lnTo>
                <a:lnTo>
                  <a:pt x="143482" y="228090"/>
                </a:lnTo>
                <a:lnTo>
                  <a:pt x="129733" y="230037"/>
                </a:lnTo>
                <a:lnTo>
                  <a:pt x="115050" y="230731"/>
                </a:lnTo>
                <a:lnTo>
                  <a:pt x="114223" y="230733"/>
                </a:lnTo>
                <a:lnTo>
                  <a:pt x="99507" y="230105"/>
                </a:lnTo>
                <a:lnTo>
                  <a:pt x="85721" y="228220"/>
                </a:lnTo>
                <a:lnTo>
                  <a:pt x="72866" y="225079"/>
                </a:lnTo>
                <a:lnTo>
                  <a:pt x="60942" y="220681"/>
                </a:lnTo>
                <a:lnTo>
                  <a:pt x="49948" y="215026"/>
                </a:lnTo>
                <a:lnTo>
                  <a:pt x="39886" y="208115"/>
                </a:lnTo>
                <a:lnTo>
                  <a:pt x="30754" y="199948"/>
                </a:lnTo>
                <a:lnTo>
                  <a:pt x="22365" y="190277"/>
                </a:lnTo>
                <a:lnTo>
                  <a:pt x="15575" y="180109"/>
                </a:lnTo>
                <a:lnTo>
                  <a:pt x="10010" y="169061"/>
                </a:lnTo>
                <a:lnTo>
                  <a:pt x="5670" y="157135"/>
                </a:lnTo>
                <a:lnTo>
                  <a:pt x="2555" y="144330"/>
                </a:lnTo>
                <a:lnTo>
                  <a:pt x="665" y="130647"/>
                </a:lnTo>
                <a:lnTo>
                  <a:pt x="1" y="116084"/>
                </a:lnTo>
                <a:lnTo>
                  <a:pt x="0" y="115442"/>
                </a:lnTo>
                <a:lnTo>
                  <a:pt x="608" y="100772"/>
                </a:lnTo>
                <a:lnTo>
                  <a:pt x="2434" y="86999"/>
                </a:lnTo>
                <a:lnTo>
                  <a:pt x="5478" y="74123"/>
                </a:lnTo>
                <a:lnTo>
                  <a:pt x="9738" y="62144"/>
                </a:lnTo>
                <a:lnTo>
                  <a:pt x="15216" y="51062"/>
                </a:lnTo>
                <a:lnTo>
                  <a:pt x="21912" y="40877"/>
                </a:lnTo>
                <a:lnTo>
                  <a:pt x="29824" y="31590"/>
                </a:lnTo>
                <a:lnTo>
                  <a:pt x="39478" y="22830"/>
                </a:lnTo>
                <a:lnTo>
                  <a:pt x="49507" y="15895"/>
                </a:lnTo>
                <a:lnTo>
                  <a:pt x="60468" y="10212"/>
                </a:lnTo>
                <a:lnTo>
                  <a:pt x="72361" y="5781"/>
                </a:lnTo>
                <a:lnTo>
                  <a:pt x="85185" y="2602"/>
                </a:lnTo>
                <a:lnTo>
                  <a:pt x="98942" y="675"/>
                </a:lnTo>
                <a:lnTo>
                  <a:pt x="113630" y="0"/>
                </a:lnTo>
                <a:lnTo>
                  <a:pt x="114223" y="0"/>
                </a:lnTo>
                <a:close/>
              </a:path>
            </a:pathLst>
          </a:custGeom>
          <a:ln w="12699">
            <a:solidFill>
              <a:srgbClr val="51769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4650204" y="4797838"/>
            <a:ext cx="228600" cy="230733"/>
          </a:xfrm>
          <a:custGeom>
            <a:avLst/>
            <a:gdLst/>
            <a:ahLst/>
            <a:cxnLst/>
            <a:rect l="l" t="t" r="r" b="b"/>
            <a:pathLst>
              <a:path w="228600" h="230733">
                <a:moveTo>
                  <a:pt x="114223" y="0"/>
                </a:moveTo>
                <a:lnTo>
                  <a:pt x="128911" y="625"/>
                </a:lnTo>
                <a:lnTo>
                  <a:pt x="142680" y="2503"/>
                </a:lnTo>
                <a:lnTo>
                  <a:pt x="155528" y="5633"/>
                </a:lnTo>
                <a:lnTo>
                  <a:pt x="167458" y="10015"/>
                </a:lnTo>
                <a:lnTo>
                  <a:pt x="178467" y="15648"/>
                </a:lnTo>
                <a:lnTo>
                  <a:pt x="188557" y="22534"/>
                </a:lnTo>
                <a:lnTo>
                  <a:pt x="197728" y="30671"/>
                </a:lnTo>
                <a:lnTo>
                  <a:pt x="206097" y="40242"/>
                </a:lnTo>
                <a:lnTo>
                  <a:pt x="212901" y="50362"/>
                </a:lnTo>
                <a:lnTo>
                  <a:pt x="218484" y="61378"/>
                </a:lnTo>
                <a:lnTo>
                  <a:pt x="222845" y="73290"/>
                </a:lnTo>
                <a:lnTo>
                  <a:pt x="225984" y="86098"/>
                </a:lnTo>
                <a:lnTo>
                  <a:pt x="227901" y="99803"/>
                </a:lnTo>
                <a:lnTo>
                  <a:pt x="228597" y="114403"/>
                </a:lnTo>
                <a:lnTo>
                  <a:pt x="228600" y="115442"/>
                </a:lnTo>
                <a:lnTo>
                  <a:pt x="227987" y="130042"/>
                </a:lnTo>
                <a:lnTo>
                  <a:pt x="226149" y="143764"/>
                </a:lnTo>
                <a:lnTo>
                  <a:pt x="223087" y="156606"/>
                </a:lnTo>
                <a:lnTo>
                  <a:pt x="218799" y="168570"/>
                </a:lnTo>
                <a:lnTo>
                  <a:pt x="213287" y="179655"/>
                </a:lnTo>
                <a:lnTo>
                  <a:pt x="206549" y="189861"/>
                </a:lnTo>
                <a:lnTo>
                  <a:pt x="198587" y="199189"/>
                </a:lnTo>
                <a:lnTo>
                  <a:pt x="189140" y="207777"/>
                </a:lnTo>
                <a:lnTo>
                  <a:pt x="179126" y="214734"/>
                </a:lnTo>
                <a:lnTo>
                  <a:pt x="168178" y="220438"/>
                </a:lnTo>
                <a:lnTo>
                  <a:pt x="156297" y="224890"/>
                </a:lnTo>
                <a:lnTo>
                  <a:pt x="143482" y="228090"/>
                </a:lnTo>
                <a:lnTo>
                  <a:pt x="129733" y="230037"/>
                </a:lnTo>
                <a:lnTo>
                  <a:pt x="115050" y="230731"/>
                </a:lnTo>
                <a:lnTo>
                  <a:pt x="114223" y="230733"/>
                </a:lnTo>
                <a:lnTo>
                  <a:pt x="99507" y="230105"/>
                </a:lnTo>
                <a:lnTo>
                  <a:pt x="85721" y="228220"/>
                </a:lnTo>
                <a:lnTo>
                  <a:pt x="72867" y="225079"/>
                </a:lnTo>
                <a:lnTo>
                  <a:pt x="60942" y="220681"/>
                </a:lnTo>
                <a:lnTo>
                  <a:pt x="49949" y="215027"/>
                </a:lnTo>
                <a:lnTo>
                  <a:pt x="39886" y="208116"/>
                </a:lnTo>
                <a:lnTo>
                  <a:pt x="30753" y="199949"/>
                </a:lnTo>
                <a:lnTo>
                  <a:pt x="22365" y="190277"/>
                </a:lnTo>
                <a:lnTo>
                  <a:pt x="15575" y="180109"/>
                </a:lnTo>
                <a:lnTo>
                  <a:pt x="10010" y="169061"/>
                </a:lnTo>
                <a:lnTo>
                  <a:pt x="5670" y="157135"/>
                </a:lnTo>
                <a:lnTo>
                  <a:pt x="2555" y="144330"/>
                </a:lnTo>
                <a:lnTo>
                  <a:pt x="665" y="130646"/>
                </a:lnTo>
                <a:lnTo>
                  <a:pt x="1" y="116084"/>
                </a:lnTo>
                <a:lnTo>
                  <a:pt x="0" y="115442"/>
                </a:lnTo>
                <a:lnTo>
                  <a:pt x="608" y="100772"/>
                </a:lnTo>
                <a:lnTo>
                  <a:pt x="2434" y="86999"/>
                </a:lnTo>
                <a:lnTo>
                  <a:pt x="5477" y="74123"/>
                </a:lnTo>
                <a:lnTo>
                  <a:pt x="9738" y="62144"/>
                </a:lnTo>
                <a:lnTo>
                  <a:pt x="15216" y="51062"/>
                </a:lnTo>
                <a:lnTo>
                  <a:pt x="21911" y="40877"/>
                </a:lnTo>
                <a:lnTo>
                  <a:pt x="29823" y="31590"/>
                </a:lnTo>
                <a:lnTo>
                  <a:pt x="39477" y="22831"/>
                </a:lnTo>
                <a:lnTo>
                  <a:pt x="49506" y="15896"/>
                </a:lnTo>
                <a:lnTo>
                  <a:pt x="60467" y="10213"/>
                </a:lnTo>
                <a:lnTo>
                  <a:pt x="72360" y="5782"/>
                </a:lnTo>
                <a:lnTo>
                  <a:pt x="85185" y="2603"/>
                </a:lnTo>
                <a:lnTo>
                  <a:pt x="98941" y="676"/>
                </a:lnTo>
                <a:lnTo>
                  <a:pt x="113629" y="0"/>
                </a:lnTo>
                <a:lnTo>
                  <a:pt x="114223" y="0"/>
                </a:lnTo>
                <a:close/>
              </a:path>
            </a:pathLst>
          </a:custGeom>
          <a:ln w="12699">
            <a:solidFill>
              <a:srgbClr val="51769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4423290" y="4797838"/>
            <a:ext cx="191719" cy="230733"/>
          </a:xfrm>
          <a:custGeom>
            <a:avLst/>
            <a:gdLst/>
            <a:ahLst/>
            <a:cxnLst/>
            <a:rect l="l" t="t" r="r" b="b"/>
            <a:pathLst>
              <a:path w="191719" h="230733">
                <a:moveTo>
                  <a:pt x="113362" y="0"/>
                </a:moveTo>
                <a:lnTo>
                  <a:pt x="122697" y="0"/>
                </a:lnTo>
                <a:lnTo>
                  <a:pt x="131113" y="521"/>
                </a:lnTo>
                <a:lnTo>
                  <a:pt x="138612" y="1564"/>
                </a:lnTo>
                <a:lnTo>
                  <a:pt x="146112" y="2607"/>
                </a:lnTo>
                <a:lnTo>
                  <a:pt x="153038" y="3971"/>
                </a:lnTo>
                <a:lnTo>
                  <a:pt x="159391" y="5657"/>
                </a:lnTo>
                <a:lnTo>
                  <a:pt x="166046" y="7547"/>
                </a:lnTo>
                <a:lnTo>
                  <a:pt x="172081" y="9658"/>
                </a:lnTo>
                <a:lnTo>
                  <a:pt x="177493" y="11991"/>
                </a:lnTo>
                <a:lnTo>
                  <a:pt x="182906" y="14325"/>
                </a:lnTo>
                <a:lnTo>
                  <a:pt x="187648" y="16484"/>
                </a:lnTo>
                <a:lnTo>
                  <a:pt x="191719" y="18469"/>
                </a:lnTo>
                <a:lnTo>
                  <a:pt x="191719" y="72237"/>
                </a:lnTo>
                <a:lnTo>
                  <a:pt x="185165" y="72237"/>
                </a:lnTo>
                <a:lnTo>
                  <a:pt x="182384" y="69872"/>
                </a:lnTo>
                <a:lnTo>
                  <a:pt x="178883" y="67063"/>
                </a:lnTo>
                <a:lnTo>
                  <a:pt x="174663" y="63812"/>
                </a:lnTo>
                <a:lnTo>
                  <a:pt x="170441" y="60561"/>
                </a:lnTo>
                <a:lnTo>
                  <a:pt x="165649" y="57359"/>
                </a:lnTo>
                <a:lnTo>
                  <a:pt x="160286" y="54206"/>
                </a:lnTo>
                <a:lnTo>
                  <a:pt x="154825" y="51054"/>
                </a:lnTo>
                <a:lnTo>
                  <a:pt x="148917" y="48394"/>
                </a:lnTo>
                <a:lnTo>
                  <a:pt x="142561" y="46227"/>
                </a:lnTo>
                <a:lnTo>
                  <a:pt x="136204" y="44060"/>
                </a:lnTo>
                <a:lnTo>
                  <a:pt x="129402" y="42976"/>
                </a:lnTo>
                <a:lnTo>
                  <a:pt x="122153" y="42976"/>
                </a:lnTo>
                <a:lnTo>
                  <a:pt x="114108" y="42976"/>
                </a:lnTo>
                <a:lnTo>
                  <a:pt x="106460" y="44241"/>
                </a:lnTo>
                <a:lnTo>
                  <a:pt x="99209" y="46770"/>
                </a:lnTo>
                <a:lnTo>
                  <a:pt x="91959" y="49298"/>
                </a:lnTo>
                <a:lnTo>
                  <a:pt x="85256" y="53490"/>
                </a:lnTo>
                <a:lnTo>
                  <a:pt x="79100" y="59345"/>
                </a:lnTo>
                <a:lnTo>
                  <a:pt x="71468" y="68701"/>
                </a:lnTo>
                <a:lnTo>
                  <a:pt x="65367" y="80568"/>
                </a:lnTo>
                <a:lnTo>
                  <a:pt x="61596" y="92964"/>
                </a:lnTo>
                <a:lnTo>
                  <a:pt x="59805" y="105744"/>
                </a:lnTo>
                <a:lnTo>
                  <a:pt x="59436" y="115738"/>
                </a:lnTo>
                <a:lnTo>
                  <a:pt x="60197" y="129836"/>
                </a:lnTo>
                <a:lnTo>
                  <a:pt x="62480" y="142165"/>
                </a:lnTo>
                <a:lnTo>
                  <a:pt x="65319" y="150556"/>
                </a:lnTo>
                <a:lnTo>
                  <a:pt x="71649" y="162577"/>
                </a:lnTo>
                <a:lnTo>
                  <a:pt x="79377" y="171873"/>
                </a:lnTo>
                <a:lnTo>
                  <a:pt x="86201" y="178036"/>
                </a:lnTo>
                <a:lnTo>
                  <a:pt x="92955" y="181930"/>
                </a:lnTo>
                <a:lnTo>
                  <a:pt x="100403" y="184261"/>
                </a:lnTo>
                <a:lnTo>
                  <a:pt x="107852" y="186591"/>
                </a:lnTo>
                <a:lnTo>
                  <a:pt x="115200" y="187756"/>
                </a:lnTo>
                <a:lnTo>
                  <a:pt x="122448" y="187756"/>
                </a:lnTo>
                <a:lnTo>
                  <a:pt x="129402" y="187756"/>
                </a:lnTo>
                <a:lnTo>
                  <a:pt x="136279" y="186728"/>
                </a:lnTo>
                <a:lnTo>
                  <a:pt x="143082" y="184670"/>
                </a:lnTo>
                <a:lnTo>
                  <a:pt x="149884" y="182613"/>
                </a:lnTo>
                <a:lnTo>
                  <a:pt x="156165" y="179820"/>
                </a:lnTo>
                <a:lnTo>
                  <a:pt x="161925" y="176293"/>
                </a:lnTo>
                <a:lnTo>
                  <a:pt x="166792" y="173451"/>
                </a:lnTo>
                <a:lnTo>
                  <a:pt x="171311" y="170414"/>
                </a:lnTo>
                <a:lnTo>
                  <a:pt x="175482" y="167180"/>
                </a:lnTo>
                <a:lnTo>
                  <a:pt x="179652" y="163946"/>
                </a:lnTo>
                <a:lnTo>
                  <a:pt x="183079" y="161153"/>
                </a:lnTo>
                <a:lnTo>
                  <a:pt x="185761" y="158800"/>
                </a:lnTo>
                <a:lnTo>
                  <a:pt x="191719" y="158800"/>
                </a:lnTo>
                <a:lnTo>
                  <a:pt x="191719" y="211712"/>
                </a:lnTo>
                <a:lnTo>
                  <a:pt x="186156" y="214188"/>
                </a:lnTo>
                <a:lnTo>
                  <a:pt x="180844" y="216516"/>
                </a:lnTo>
                <a:lnTo>
                  <a:pt x="175779" y="218696"/>
                </a:lnTo>
                <a:lnTo>
                  <a:pt x="170714" y="220876"/>
                </a:lnTo>
                <a:lnTo>
                  <a:pt x="165402" y="222757"/>
                </a:lnTo>
                <a:lnTo>
                  <a:pt x="159839" y="224342"/>
                </a:lnTo>
                <a:lnTo>
                  <a:pt x="152590" y="226421"/>
                </a:lnTo>
                <a:lnTo>
                  <a:pt x="139432" y="229097"/>
                </a:lnTo>
                <a:lnTo>
                  <a:pt x="128542" y="230297"/>
                </a:lnTo>
                <a:lnTo>
                  <a:pt x="114310" y="230731"/>
                </a:lnTo>
                <a:lnTo>
                  <a:pt x="113214" y="230733"/>
                </a:lnTo>
                <a:lnTo>
                  <a:pt x="99917" y="230182"/>
                </a:lnTo>
                <a:lnTo>
                  <a:pt x="87193" y="228528"/>
                </a:lnTo>
                <a:lnTo>
                  <a:pt x="75042" y="225771"/>
                </a:lnTo>
                <a:lnTo>
                  <a:pt x="67556" y="223425"/>
                </a:lnTo>
                <a:lnTo>
                  <a:pt x="55450" y="218358"/>
                </a:lnTo>
                <a:lnTo>
                  <a:pt x="44419" y="211985"/>
                </a:lnTo>
                <a:lnTo>
                  <a:pt x="34461" y="204306"/>
                </a:lnTo>
                <a:lnTo>
                  <a:pt x="23278" y="192470"/>
                </a:lnTo>
                <a:lnTo>
                  <a:pt x="16161" y="182042"/>
                </a:lnTo>
                <a:lnTo>
                  <a:pt x="10228" y="170362"/>
                </a:lnTo>
                <a:lnTo>
                  <a:pt x="4640" y="154285"/>
                </a:lnTo>
                <a:lnTo>
                  <a:pt x="2054" y="142172"/>
                </a:lnTo>
                <a:lnTo>
                  <a:pt x="507" y="129215"/>
                </a:lnTo>
                <a:lnTo>
                  <a:pt x="0" y="115590"/>
                </a:lnTo>
                <a:lnTo>
                  <a:pt x="540" y="102109"/>
                </a:lnTo>
                <a:lnTo>
                  <a:pt x="2163" y="89301"/>
                </a:lnTo>
                <a:lnTo>
                  <a:pt x="4868" y="77168"/>
                </a:lnTo>
                <a:lnTo>
                  <a:pt x="7896" y="67713"/>
                </a:lnTo>
                <a:lnTo>
                  <a:pt x="13130" y="55665"/>
                </a:lnTo>
                <a:lnTo>
                  <a:pt x="19588" y="44666"/>
                </a:lnTo>
                <a:lnTo>
                  <a:pt x="27271" y="34715"/>
                </a:lnTo>
                <a:lnTo>
                  <a:pt x="40096" y="22644"/>
                </a:lnTo>
                <a:lnTo>
                  <a:pt x="50594" y="15614"/>
                </a:lnTo>
                <a:lnTo>
                  <a:pt x="62330" y="9784"/>
                </a:lnTo>
                <a:lnTo>
                  <a:pt x="78404" y="4315"/>
                </a:lnTo>
                <a:lnTo>
                  <a:pt x="90712" y="1733"/>
                </a:lnTo>
                <a:lnTo>
                  <a:pt x="103587" y="309"/>
                </a:lnTo>
                <a:lnTo>
                  <a:pt x="113362" y="0"/>
                </a:lnTo>
                <a:close/>
              </a:path>
            </a:pathLst>
          </a:custGeom>
          <a:ln w="12700">
            <a:solidFill>
              <a:srgbClr val="51769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38447" y="-924"/>
            <a:ext cx="12057071" cy="6858924"/>
          </a:xfrm>
          <a:custGeom>
            <a:avLst/>
            <a:gdLst/>
            <a:ahLst/>
            <a:cxnLst/>
            <a:rect l="l" t="t" r="r" b="b"/>
            <a:pathLst>
              <a:path w="12195170" h="6858924">
                <a:moveTo>
                  <a:pt x="12193787" y="925"/>
                </a:moveTo>
                <a:lnTo>
                  <a:pt x="12192594" y="924"/>
                </a:lnTo>
                <a:lnTo>
                  <a:pt x="10316146" y="924"/>
                </a:lnTo>
                <a:lnTo>
                  <a:pt x="3172" y="6856815"/>
                </a:lnTo>
                <a:lnTo>
                  <a:pt x="3172" y="6858924"/>
                </a:lnTo>
                <a:lnTo>
                  <a:pt x="12193787" y="6858924"/>
                </a:lnTo>
                <a:lnTo>
                  <a:pt x="12193787" y="925"/>
                </a:lnTo>
                <a:close/>
              </a:path>
            </a:pathLst>
          </a:custGeom>
          <a:solidFill>
            <a:srgbClr val="04B0E0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51" name="object 51"/>
          <p:cNvSpPr txBox="1"/>
          <p:nvPr/>
        </p:nvSpPr>
        <p:spPr>
          <a:xfrm>
            <a:off x="4225763" y="3429000"/>
            <a:ext cx="7233138" cy="10564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r">
              <a:spcAft>
                <a:spcPts val="1000"/>
              </a:spcAft>
            </a:pPr>
            <a:br>
              <a:rPr lang="en-IN" sz="20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br>
              <a:rPr lang="en-IN" sz="20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r>
              <a:rPr lang="en-IN" sz="2400" b="1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The Company of Master Mariners of India</a:t>
            </a:r>
            <a:endParaRPr lang="en-IN" sz="24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lvl="2" algn="r">
              <a:lnSpc>
                <a:spcPct val="150000"/>
              </a:lnSpc>
              <a:spcAft>
                <a:spcPts val="1000"/>
              </a:spcAft>
            </a:pPr>
            <a:r>
              <a:rPr lang="en-IN" sz="16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K. Raheja Prime, 5th </a:t>
            </a:r>
            <a:r>
              <a:rPr lang="en-IN" sz="160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Floor,Sag</a:t>
            </a:r>
            <a:r>
              <a:rPr lang="en-IN" sz="16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Baug Road Marol,</a:t>
            </a:r>
            <a:br>
              <a:rPr lang="en-IN" sz="16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r>
              <a:rPr lang="en-IN" sz="16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Andheri (East), Mumbai 400 059</a:t>
            </a:r>
            <a:br>
              <a:rPr lang="en-IN" sz="16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r>
              <a:rPr lang="en-IN" sz="16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Tel: 98218 39084 | 98195 33239</a:t>
            </a:r>
            <a:br>
              <a:rPr lang="en-IN" sz="16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r>
              <a:rPr lang="en-IN" sz="16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 Email: </a:t>
            </a:r>
            <a:r>
              <a:rPr lang="en-IN" sz="16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  <a:hlinkClick r:id="rId4"/>
              </a:rPr>
              <a:t>office@cmmi.co.in</a:t>
            </a:r>
            <a:br>
              <a:rPr lang="en-IN" sz="16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r>
              <a:rPr lang="nl-NL" sz="16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Web-Site: www.cmmi.co.in</a:t>
            </a:r>
            <a:endParaRPr lang="en-IN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endParaRPr lang="en-IN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12700" marR="5807">
              <a:lnSpc>
                <a:spcPts val="1550"/>
              </a:lnSpc>
              <a:spcBef>
                <a:spcPts val="77"/>
              </a:spcBef>
            </a:pPr>
            <a:endParaRPr sz="1400" dirty="0">
              <a:latin typeface="Verdana"/>
              <a:cs typeface="Verdana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11726336" y="4802410"/>
            <a:ext cx="75438" cy="2215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9" name="object 49"/>
          <p:cNvSpPr txBox="1"/>
          <p:nvPr/>
        </p:nvSpPr>
        <p:spPr>
          <a:xfrm>
            <a:off x="11801774" y="4802410"/>
            <a:ext cx="36271" cy="2215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8" name="object 48"/>
          <p:cNvSpPr txBox="1"/>
          <p:nvPr/>
        </p:nvSpPr>
        <p:spPr>
          <a:xfrm>
            <a:off x="11029821" y="4802410"/>
            <a:ext cx="75438" cy="2215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7" name="object 47"/>
          <p:cNvSpPr txBox="1"/>
          <p:nvPr/>
        </p:nvSpPr>
        <p:spPr>
          <a:xfrm>
            <a:off x="11105259" y="4802410"/>
            <a:ext cx="36271" cy="2215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6" name="object 46"/>
          <p:cNvSpPr txBox="1"/>
          <p:nvPr/>
        </p:nvSpPr>
        <p:spPr>
          <a:xfrm>
            <a:off x="10706625" y="4802410"/>
            <a:ext cx="154838" cy="429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 txBox="1"/>
          <p:nvPr/>
        </p:nvSpPr>
        <p:spPr>
          <a:xfrm>
            <a:off x="10706625" y="4845387"/>
            <a:ext cx="57302" cy="178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4" name="object 44"/>
          <p:cNvSpPr txBox="1"/>
          <p:nvPr/>
        </p:nvSpPr>
        <p:spPr>
          <a:xfrm>
            <a:off x="10763928" y="4845387"/>
            <a:ext cx="97536" cy="41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10763928" y="4886535"/>
            <a:ext cx="97536" cy="429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 txBox="1"/>
          <p:nvPr/>
        </p:nvSpPr>
        <p:spPr>
          <a:xfrm>
            <a:off x="10763928" y="4929512"/>
            <a:ext cx="93878" cy="944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700"/>
              </a:lnSpc>
              <a:spcBef>
                <a:spcPts val="43"/>
              </a:spcBef>
            </a:pPr>
            <a:endParaRPr sz="700"/>
          </a:p>
        </p:txBody>
      </p:sp>
      <p:sp>
        <p:nvSpPr>
          <p:cNvPr id="41" name="object 41"/>
          <p:cNvSpPr txBox="1"/>
          <p:nvPr/>
        </p:nvSpPr>
        <p:spPr>
          <a:xfrm>
            <a:off x="9648408" y="4802410"/>
            <a:ext cx="156667" cy="429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 txBox="1"/>
          <p:nvPr/>
        </p:nvSpPr>
        <p:spPr>
          <a:xfrm>
            <a:off x="9648408" y="4845387"/>
            <a:ext cx="57302" cy="1356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9" name="object 39"/>
          <p:cNvSpPr txBox="1"/>
          <p:nvPr/>
        </p:nvSpPr>
        <p:spPr>
          <a:xfrm>
            <a:off x="9705710" y="4845387"/>
            <a:ext cx="99364" cy="381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9705710" y="4883487"/>
            <a:ext cx="99364" cy="429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9705710" y="4926464"/>
            <a:ext cx="95707" cy="545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9648408" y="4981023"/>
            <a:ext cx="160324" cy="429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9219327" y="4802410"/>
            <a:ext cx="75437" cy="2215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4" name="object 34"/>
          <p:cNvSpPr txBox="1"/>
          <p:nvPr/>
        </p:nvSpPr>
        <p:spPr>
          <a:xfrm>
            <a:off x="9294765" y="4802410"/>
            <a:ext cx="36271" cy="2215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3" name="object 33"/>
          <p:cNvSpPr txBox="1"/>
          <p:nvPr/>
        </p:nvSpPr>
        <p:spPr>
          <a:xfrm>
            <a:off x="7622037" y="4802410"/>
            <a:ext cx="195682" cy="429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7817719" y="4802410"/>
            <a:ext cx="40681" cy="429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7858401" y="4802410"/>
            <a:ext cx="156668" cy="429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7622037" y="4845387"/>
            <a:ext cx="69189" cy="178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9" name="object 29"/>
          <p:cNvSpPr txBox="1"/>
          <p:nvPr/>
        </p:nvSpPr>
        <p:spPr>
          <a:xfrm>
            <a:off x="7691226" y="4845387"/>
            <a:ext cx="57303" cy="178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8" name="object 28"/>
          <p:cNvSpPr txBox="1"/>
          <p:nvPr/>
        </p:nvSpPr>
        <p:spPr>
          <a:xfrm>
            <a:off x="7748530" y="4845387"/>
            <a:ext cx="109871" cy="178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7" name="object 27"/>
          <p:cNvSpPr txBox="1"/>
          <p:nvPr/>
        </p:nvSpPr>
        <p:spPr>
          <a:xfrm>
            <a:off x="7858401" y="4845387"/>
            <a:ext cx="57303" cy="1356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6" name="object 26"/>
          <p:cNvSpPr txBox="1"/>
          <p:nvPr/>
        </p:nvSpPr>
        <p:spPr>
          <a:xfrm>
            <a:off x="7915705" y="4845387"/>
            <a:ext cx="99364" cy="381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7915705" y="4883487"/>
            <a:ext cx="99364" cy="429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7915705" y="4926464"/>
            <a:ext cx="95707" cy="545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7858401" y="4981023"/>
            <a:ext cx="160326" cy="429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6568062" y="4802410"/>
            <a:ext cx="154838" cy="429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6568062" y="4845387"/>
            <a:ext cx="57302" cy="178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0" name="object 20"/>
          <p:cNvSpPr txBox="1"/>
          <p:nvPr/>
        </p:nvSpPr>
        <p:spPr>
          <a:xfrm>
            <a:off x="6625365" y="4845387"/>
            <a:ext cx="97535" cy="41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6625365" y="4886535"/>
            <a:ext cx="97535" cy="429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6625365" y="4929512"/>
            <a:ext cx="93878" cy="944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700"/>
              </a:lnSpc>
              <a:spcBef>
                <a:spcPts val="43"/>
              </a:spcBef>
            </a:pPr>
            <a:endParaRPr sz="700" dirty="0"/>
          </a:p>
        </p:txBody>
      </p:sp>
      <p:sp>
        <p:nvSpPr>
          <p:cNvPr id="17" name="object 17"/>
          <p:cNvSpPr txBox="1"/>
          <p:nvPr/>
        </p:nvSpPr>
        <p:spPr>
          <a:xfrm>
            <a:off x="4111307" y="4802410"/>
            <a:ext cx="156667" cy="429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4111307" y="4845387"/>
            <a:ext cx="57302" cy="1356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5" name="object 15"/>
          <p:cNvSpPr txBox="1"/>
          <p:nvPr/>
        </p:nvSpPr>
        <p:spPr>
          <a:xfrm>
            <a:off x="4168609" y="4845387"/>
            <a:ext cx="99364" cy="381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4168609" y="4883487"/>
            <a:ext cx="99364" cy="429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4168609" y="4926464"/>
            <a:ext cx="95707" cy="545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4111307" y="4981023"/>
            <a:ext cx="160324" cy="429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3613351" y="4802410"/>
            <a:ext cx="195681" cy="429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3809033" y="4802410"/>
            <a:ext cx="40683" cy="429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3849716" y="4802410"/>
            <a:ext cx="57302" cy="2215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" name="object 8"/>
          <p:cNvSpPr txBox="1"/>
          <p:nvPr/>
        </p:nvSpPr>
        <p:spPr>
          <a:xfrm>
            <a:off x="3907019" y="4802410"/>
            <a:ext cx="83820" cy="810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600"/>
              </a:lnSpc>
              <a:spcBef>
                <a:spcPts val="38"/>
              </a:spcBef>
            </a:pPr>
            <a:endParaRPr sz="600"/>
          </a:p>
        </p:txBody>
      </p:sp>
      <p:sp>
        <p:nvSpPr>
          <p:cNvPr id="7" name="object 7"/>
          <p:cNvSpPr txBox="1"/>
          <p:nvPr/>
        </p:nvSpPr>
        <p:spPr>
          <a:xfrm>
            <a:off x="3990839" y="4802410"/>
            <a:ext cx="57302" cy="2215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3613351" y="4845387"/>
            <a:ext cx="69189" cy="178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3682541" y="4845387"/>
            <a:ext cx="57302" cy="178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3739843" y="4845387"/>
            <a:ext cx="109872" cy="178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3907019" y="4883487"/>
            <a:ext cx="83820" cy="429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3907019" y="4926464"/>
            <a:ext cx="83820" cy="975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750"/>
              </a:lnSpc>
              <a:spcBef>
                <a:spcPts val="18"/>
              </a:spcBef>
            </a:pPr>
            <a:endParaRPr sz="750"/>
          </a:p>
        </p:txBody>
      </p:sp>
      <p:pic>
        <p:nvPicPr>
          <p:cNvPr id="103" name="Picture 102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432" b="39450"/>
          <a:stretch/>
        </p:blipFill>
        <p:spPr>
          <a:xfrm>
            <a:off x="914400" y="4285506"/>
            <a:ext cx="1901082" cy="2667000"/>
          </a:xfrm>
          <a:prstGeom prst="rect">
            <a:avLst/>
          </a:prstGeom>
        </p:spPr>
      </p:pic>
      <p:pic>
        <p:nvPicPr>
          <p:cNvPr id="104" name="Picture 103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967" t="38926" r="21658" b="40603"/>
          <a:stretch/>
        </p:blipFill>
        <p:spPr>
          <a:xfrm>
            <a:off x="5284678" y="5956299"/>
            <a:ext cx="1987864" cy="901700"/>
          </a:xfrm>
          <a:prstGeom prst="rect">
            <a:avLst/>
          </a:prstGeom>
        </p:spPr>
      </p:pic>
      <p:pic>
        <p:nvPicPr>
          <p:cNvPr id="105" name="Picture 104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694" t="45456" r="-6445" b="36684"/>
          <a:stretch/>
        </p:blipFill>
        <p:spPr>
          <a:xfrm>
            <a:off x="10308910" y="6298828"/>
            <a:ext cx="1477469" cy="78665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/>
          <p:nvPr/>
        </p:nvSpPr>
        <p:spPr>
          <a:xfrm>
            <a:off x="-3175" y="5050632"/>
            <a:ext cx="4765675" cy="1807367"/>
          </a:xfrm>
          <a:custGeom>
            <a:avLst/>
            <a:gdLst/>
            <a:ahLst/>
            <a:cxnLst/>
            <a:rect l="l" t="t" r="r" b="b"/>
            <a:pathLst>
              <a:path w="4765675" h="1807367">
                <a:moveTo>
                  <a:pt x="2727325" y="1"/>
                </a:moveTo>
                <a:lnTo>
                  <a:pt x="3175" y="0"/>
                </a:lnTo>
                <a:lnTo>
                  <a:pt x="3175" y="1806798"/>
                </a:lnTo>
                <a:lnTo>
                  <a:pt x="3175" y="1807367"/>
                </a:lnTo>
                <a:lnTo>
                  <a:pt x="4765674" y="1807367"/>
                </a:lnTo>
                <a:lnTo>
                  <a:pt x="2727325" y="1"/>
                </a:lnTo>
                <a:close/>
              </a:path>
            </a:pathLst>
          </a:custGeom>
          <a:solidFill>
            <a:srgbClr val="FC7F2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-3172" y="5051292"/>
            <a:ext cx="12195170" cy="1806708"/>
          </a:xfrm>
          <a:custGeom>
            <a:avLst/>
            <a:gdLst/>
            <a:ahLst/>
            <a:cxnLst/>
            <a:rect l="l" t="t" r="r" b="b"/>
            <a:pathLst>
              <a:path w="12195170" h="1806708">
                <a:moveTo>
                  <a:pt x="12193787" y="928"/>
                </a:moveTo>
                <a:lnTo>
                  <a:pt x="2721533" y="0"/>
                </a:lnTo>
                <a:lnTo>
                  <a:pt x="3172" y="1804602"/>
                </a:lnTo>
                <a:lnTo>
                  <a:pt x="3172" y="1806706"/>
                </a:lnTo>
                <a:lnTo>
                  <a:pt x="12193787" y="1806706"/>
                </a:lnTo>
                <a:lnTo>
                  <a:pt x="12193787" y="928"/>
                </a:lnTo>
                <a:close/>
              </a:path>
            </a:pathLst>
          </a:custGeom>
          <a:solidFill>
            <a:srgbClr val="04B0E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372494" y="133003"/>
            <a:ext cx="3483032" cy="67333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0" y="681643"/>
            <a:ext cx="12190614" cy="16625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0" y="723901"/>
            <a:ext cx="12191997" cy="38099"/>
          </a:xfrm>
          <a:custGeom>
            <a:avLst/>
            <a:gdLst/>
            <a:ahLst/>
            <a:cxnLst/>
            <a:rect l="l" t="t" r="r" b="b"/>
            <a:pathLst>
              <a:path w="12191997" h="38099">
                <a:moveTo>
                  <a:pt x="12190614" y="38095"/>
                </a:moveTo>
                <a:lnTo>
                  <a:pt x="0" y="0"/>
                </a:lnTo>
              </a:path>
              <a:path w="12191997" h="38099">
                <a:moveTo>
                  <a:pt x="0" y="1"/>
                </a:moveTo>
                <a:lnTo>
                  <a:pt x="12190614" y="38095"/>
                </a:lnTo>
              </a:path>
            </a:pathLst>
          </a:custGeom>
          <a:ln w="38099">
            <a:solidFill>
              <a:srgbClr val="FC7F2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78739" y="236467"/>
            <a:ext cx="6118232" cy="92278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12700" algn="r">
              <a:lnSpc>
                <a:spcPts val="3835"/>
              </a:lnSpc>
              <a:spcBef>
                <a:spcPts val="191"/>
              </a:spcBef>
            </a:pPr>
            <a:r>
              <a:rPr sz="3600" b="1" spc="0" dirty="0">
                <a:latin typeface="Verdana"/>
                <a:cs typeface="Verdana"/>
              </a:rPr>
              <a:t>ABOUT</a:t>
            </a:r>
            <a:endParaRPr sz="3600" dirty="0">
              <a:latin typeface="Verdana"/>
              <a:cs typeface="Verdana"/>
            </a:endParaRPr>
          </a:p>
          <a:p>
            <a:pPr marL="12700">
              <a:lnSpc>
                <a:spcPct val="101277"/>
              </a:lnSpc>
              <a:spcBef>
                <a:spcPts val="1163"/>
              </a:spcBef>
            </a:pPr>
            <a:r>
              <a:rPr sz="1600" dirty="0">
                <a:latin typeface="Wingdings"/>
                <a:cs typeface="Wingdings"/>
              </a:rPr>
              <a:t></a:t>
            </a:r>
            <a:r>
              <a:rPr sz="1600" dirty="0">
                <a:latin typeface="Arial"/>
                <a:cs typeface="Arial"/>
              </a:rPr>
              <a:t>   </a:t>
            </a:r>
            <a:r>
              <a:rPr sz="1600" spc="-159" dirty="0">
                <a:latin typeface="Arial"/>
                <a:cs typeface="Arial"/>
              </a:rPr>
              <a:t> </a:t>
            </a:r>
            <a:r>
              <a:rPr sz="1600" spc="0" dirty="0">
                <a:latin typeface="Verdana"/>
                <a:cs typeface="Verdana"/>
              </a:rPr>
              <a:t>Only Professional body of Master Mariners in India</a:t>
            </a:r>
            <a:endParaRPr sz="1600" dirty="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327819" y="236467"/>
            <a:ext cx="1541063" cy="482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00"/>
              </a:lnSpc>
              <a:spcBef>
                <a:spcPts val="190"/>
              </a:spcBef>
            </a:pPr>
            <a:r>
              <a:rPr sz="3600" b="1" spc="0" dirty="0">
                <a:latin typeface="Verdana"/>
                <a:cs typeface="Verdana"/>
              </a:rPr>
              <a:t>CMMI</a:t>
            </a:r>
            <a:endParaRPr sz="36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738" y="1604824"/>
            <a:ext cx="7312661" cy="2275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64"/>
              </a:lnSpc>
              <a:spcBef>
                <a:spcPts val="88"/>
              </a:spcBef>
            </a:pPr>
            <a:r>
              <a:rPr sz="1600" dirty="0">
                <a:latin typeface="Wingdings"/>
                <a:cs typeface="Wingdings"/>
              </a:rPr>
              <a:t></a:t>
            </a:r>
            <a:r>
              <a:rPr sz="1600" dirty="0">
                <a:latin typeface="Arial"/>
                <a:cs typeface="Arial"/>
              </a:rPr>
              <a:t>   </a:t>
            </a:r>
            <a:r>
              <a:rPr sz="1600" spc="-159" dirty="0">
                <a:latin typeface="Arial"/>
                <a:cs typeface="Arial"/>
              </a:rPr>
              <a:t> </a:t>
            </a:r>
            <a:r>
              <a:rPr sz="1600" spc="-39" dirty="0">
                <a:latin typeface="Verdana"/>
                <a:cs typeface="Verdana"/>
              </a:rPr>
              <a:t>R</a:t>
            </a:r>
            <a:r>
              <a:rPr sz="1600" spc="0" dirty="0">
                <a:latin typeface="Verdana"/>
                <a:cs typeface="Verdana"/>
              </a:rPr>
              <a:t>egistered under section 25 of the Compa</a:t>
            </a:r>
            <a:r>
              <a:rPr sz="1600" spc="-14" dirty="0">
                <a:latin typeface="Verdana"/>
                <a:cs typeface="Verdana"/>
              </a:rPr>
              <a:t>n</a:t>
            </a:r>
            <a:r>
              <a:rPr sz="1600" spc="0" dirty="0">
                <a:latin typeface="Verdana"/>
                <a:cs typeface="Verdana"/>
              </a:rPr>
              <a:t>y</a:t>
            </a:r>
            <a:r>
              <a:rPr sz="1600" spc="-54" dirty="0">
                <a:latin typeface="Verdana"/>
                <a:cs typeface="Verdana"/>
              </a:rPr>
              <a:t>’</a:t>
            </a:r>
            <a:r>
              <a:rPr sz="1600" spc="0" dirty="0">
                <a:latin typeface="Verdana"/>
                <a:cs typeface="Verdana"/>
              </a:rPr>
              <a:t>s Act 1956</a:t>
            </a:r>
            <a:endParaRPr sz="1600" dirty="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738" y="2290624"/>
            <a:ext cx="5864861" cy="2488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64"/>
              </a:lnSpc>
              <a:spcBef>
                <a:spcPts val="88"/>
              </a:spcBef>
            </a:pPr>
            <a:r>
              <a:rPr sz="1600" dirty="0">
                <a:latin typeface="Wingdings"/>
                <a:cs typeface="Wingdings"/>
              </a:rPr>
              <a:t></a:t>
            </a:r>
            <a:r>
              <a:rPr sz="1600" dirty="0">
                <a:latin typeface="Arial"/>
                <a:cs typeface="Arial"/>
              </a:rPr>
              <a:t>   </a:t>
            </a:r>
            <a:r>
              <a:rPr sz="1600" spc="-159" dirty="0">
                <a:latin typeface="Arial"/>
                <a:cs typeface="Arial"/>
              </a:rPr>
              <a:t> </a:t>
            </a:r>
            <a:r>
              <a:rPr sz="1600" spc="-39" dirty="0">
                <a:latin typeface="Verdana"/>
                <a:cs typeface="Verdana"/>
              </a:rPr>
              <a:t>F</a:t>
            </a:r>
            <a:r>
              <a:rPr sz="1600" spc="0" dirty="0">
                <a:latin typeface="Verdana"/>
                <a:cs typeface="Verdana"/>
              </a:rPr>
              <a:t>ormed in 1957 </a:t>
            </a:r>
            <a:r>
              <a:rPr sz="1600" spc="-4" dirty="0">
                <a:latin typeface="Verdana"/>
                <a:cs typeface="Verdana"/>
              </a:rPr>
              <a:t>b</a:t>
            </a:r>
            <a:r>
              <a:rPr sz="1600" spc="0" dirty="0">
                <a:latin typeface="Verdana"/>
                <a:cs typeface="Verdana"/>
              </a:rPr>
              <a:t>y few Master Mariners</a:t>
            </a:r>
            <a:endParaRPr sz="1600" dirty="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739" y="2989124"/>
            <a:ext cx="9751061" cy="28406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64"/>
              </a:lnSpc>
              <a:spcBef>
                <a:spcPts val="88"/>
              </a:spcBef>
            </a:pPr>
            <a:r>
              <a:rPr sz="1600" dirty="0">
                <a:latin typeface="Wingdings"/>
                <a:cs typeface="Wingdings"/>
              </a:rPr>
              <a:t></a:t>
            </a:r>
            <a:r>
              <a:rPr sz="1600" dirty="0">
                <a:latin typeface="Arial"/>
                <a:cs typeface="Arial"/>
              </a:rPr>
              <a:t> </a:t>
            </a:r>
            <a:r>
              <a:rPr lang="en-US" sz="1600" dirty="0">
                <a:latin typeface="Arial"/>
                <a:cs typeface="Arial"/>
              </a:rPr>
              <a:t>   </a:t>
            </a:r>
            <a:r>
              <a:rPr lang="en-IN" sz="1600" dirty="0">
                <a:effectLst/>
                <a:latin typeface="Verdana" panose="020B060403050404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21 Chapters (branches) across India and abroad</a:t>
            </a:r>
            <a:r>
              <a:rPr lang="en-IN" sz="1800" dirty="0">
                <a:effectLst/>
                <a:latin typeface="Verdana" panose="020B060403050404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,</a:t>
            </a:r>
            <a:endParaRPr sz="1600" dirty="0">
              <a:latin typeface="Verdana"/>
              <a:cs typeface="Verdana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8739" y="3674924"/>
            <a:ext cx="8150861" cy="30535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64"/>
              </a:lnSpc>
              <a:spcBef>
                <a:spcPts val="88"/>
              </a:spcBef>
            </a:pPr>
            <a:r>
              <a:rPr sz="1600" dirty="0">
                <a:latin typeface="Wingdings"/>
                <a:cs typeface="Wingdings"/>
              </a:rPr>
              <a:t></a:t>
            </a:r>
            <a:r>
              <a:rPr sz="1600" dirty="0">
                <a:latin typeface="Arial"/>
                <a:cs typeface="Arial"/>
              </a:rPr>
              <a:t> </a:t>
            </a:r>
            <a:r>
              <a:rPr lang="en-US" sz="1600" dirty="0">
                <a:latin typeface="Arial"/>
                <a:cs typeface="Arial"/>
              </a:rPr>
              <a:t>    </a:t>
            </a:r>
            <a:r>
              <a:rPr lang="en-IN" sz="16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Has membership base of over 3900 members and growing.</a:t>
            </a:r>
          </a:p>
          <a:p>
            <a:pPr marL="12700">
              <a:lnSpc>
                <a:spcPts val="1764"/>
              </a:lnSpc>
              <a:spcBef>
                <a:spcPts val="88"/>
              </a:spcBef>
            </a:pPr>
            <a:endParaRPr sz="16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1"/>
          <p:cNvSpPr/>
          <p:nvPr/>
        </p:nvSpPr>
        <p:spPr>
          <a:xfrm>
            <a:off x="-3175" y="5050632"/>
            <a:ext cx="4765675" cy="1807367"/>
          </a:xfrm>
          <a:custGeom>
            <a:avLst/>
            <a:gdLst/>
            <a:ahLst/>
            <a:cxnLst/>
            <a:rect l="l" t="t" r="r" b="b"/>
            <a:pathLst>
              <a:path w="4765675" h="1807367">
                <a:moveTo>
                  <a:pt x="2727325" y="1"/>
                </a:moveTo>
                <a:lnTo>
                  <a:pt x="3175" y="0"/>
                </a:lnTo>
                <a:lnTo>
                  <a:pt x="3175" y="1806798"/>
                </a:lnTo>
                <a:lnTo>
                  <a:pt x="3175" y="1807367"/>
                </a:lnTo>
                <a:lnTo>
                  <a:pt x="4765674" y="1807367"/>
                </a:lnTo>
                <a:lnTo>
                  <a:pt x="2727325" y="1"/>
                </a:lnTo>
                <a:close/>
              </a:path>
            </a:pathLst>
          </a:custGeom>
          <a:solidFill>
            <a:srgbClr val="FC7F2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-3172" y="5051292"/>
            <a:ext cx="12195170" cy="1806708"/>
          </a:xfrm>
          <a:custGeom>
            <a:avLst/>
            <a:gdLst/>
            <a:ahLst/>
            <a:cxnLst/>
            <a:rect l="l" t="t" r="r" b="b"/>
            <a:pathLst>
              <a:path w="12195170" h="1806708">
                <a:moveTo>
                  <a:pt x="12193787" y="928"/>
                </a:moveTo>
                <a:lnTo>
                  <a:pt x="2721533" y="0"/>
                </a:lnTo>
                <a:lnTo>
                  <a:pt x="3172" y="1804602"/>
                </a:lnTo>
                <a:lnTo>
                  <a:pt x="3172" y="1806706"/>
                </a:lnTo>
                <a:lnTo>
                  <a:pt x="12193787" y="1806706"/>
                </a:lnTo>
                <a:lnTo>
                  <a:pt x="12193787" y="928"/>
                </a:lnTo>
                <a:close/>
              </a:path>
            </a:pathLst>
          </a:custGeom>
          <a:solidFill>
            <a:srgbClr val="04B0E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459777" y="99752"/>
            <a:ext cx="3304308" cy="67333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0" y="681643"/>
            <a:ext cx="12190614" cy="16625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0" y="723901"/>
            <a:ext cx="12191997" cy="38099"/>
          </a:xfrm>
          <a:custGeom>
            <a:avLst/>
            <a:gdLst/>
            <a:ahLst/>
            <a:cxnLst/>
            <a:rect l="l" t="t" r="r" b="b"/>
            <a:pathLst>
              <a:path w="12191997" h="38099">
                <a:moveTo>
                  <a:pt x="12190614" y="38095"/>
                </a:moveTo>
                <a:lnTo>
                  <a:pt x="0" y="0"/>
                </a:lnTo>
              </a:path>
              <a:path w="12191997" h="38099">
                <a:moveTo>
                  <a:pt x="0" y="1"/>
                </a:moveTo>
                <a:lnTo>
                  <a:pt x="12190614" y="38095"/>
                </a:lnTo>
              </a:path>
            </a:pathLst>
          </a:custGeom>
          <a:ln w="38099">
            <a:solidFill>
              <a:srgbClr val="FC7F2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421640" y="203128"/>
            <a:ext cx="11711451" cy="12150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039198" marR="4397018" algn="ctr">
              <a:lnSpc>
                <a:spcPts val="3835"/>
              </a:lnSpc>
              <a:spcBef>
                <a:spcPts val="191"/>
              </a:spcBef>
            </a:pPr>
            <a:r>
              <a:rPr sz="3600" b="1" spc="0" dirty="0">
                <a:latin typeface="Verdana"/>
                <a:cs typeface="Verdana"/>
              </a:rPr>
              <a:t>OBJECTIVES</a:t>
            </a:r>
            <a:endParaRPr sz="3600">
              <a:latin typeface="Verdana"/>
              <a:cs typeface="Verdana"/>
            </a:endParaRPr>
          </a:p>
          <a:p>
            <a:pPr marL="12700" indent="0">
              <a:lnSpc>
                <a:spcPts val="1900"/>
              </a:lnSpc>
              <a:spcBef>
                <a:spcPts val="1840"/>
              </a:spcBef>
            </a:pPr>
            <a:r>
              <a:rPr sz="1600" spc="-169" dirty="0">
                <a:latin typeface="Verdana"/>
                <a:cs typeface="Verdana"/>
              </a:rPr>
              <a:t>T</a:t>
            </a:r>
            <a:r>
              <a:rPr sz="1600" spc="0" dirty="0">
                <a:latin typeface="Verdana"/>
                <a:cs typeface="Verdana"/>
              </a:rPr>
              <a:t>o pr</a:t>
            </a:r>
            <a:r>
              <a:rPr sz="1600" spc="-9" dirty="0">
                <a:latin typeface="Verdana"/>
                <a:cs typeface="Verdana"/>
              </a:rPr>
              <a:t>o</a:t>
            </a:r>
            <a:r>
              <a:rPr sz="1600" spc="0" dirty="0">
                <a:latin typeface="Verdana"/>
                <a:cs typeface="Verdana"/>
              </a:rPr>
              <a:t>vide a cent</a:t>
            </a:r>
            <a:r>
              <a:rPr sz="1600" spc="-29" dirty="0">
                <a:latin typeface="Verdana"/>
                <a:cs typeface="Verdana"/>
              </a:rPr>
              <a:t>r</a:t>
            </a:r>
            <a:r>
              <a:rPr sz="1600" spc="0" dirty="0">
                <a:latin typeface="Verdana"/>
                <a:cs typeface="Verdana"/>
              </a:rPr>
              <a:t>al body representati</a:t>
            </a:r>
            <a:r>
              <a:rPr sz="1600" spc="-14" dirty="0">
                <a:latin typeface="Verdana"/>
                <a:cs typeface="Verdana"/>
              </a:rPr>
              <a:t>v</a:t>
            </a:r>
            <a:r>
              <a:rPr sz="1600" spc="0" dirty="0">
                <a:latin typeface="Verdana"/>
                <a:cs typeface="Verdana"/>
              </a:rPr>
              <a:t>e of Senior Officers for the purpose of de</a:t>
            </a:r>
            <a:r>
              <a:rPr sz="1600" spc="-14" dirty="0">
                <a:latin typeface="Verdana"/>
                <a:cs typeface="Verdana"/>
              </a:rPr>
              <a:t>v</a:t>
            </a:r>
            <a:r>
              <a:rPr sz="1600" spc="0" dirty="0">
                <a:latin typeface="Verdana"/>
                <a:cs typeface="Verdana"/>
              </a:rPr>
              <a:t>eloping and promoting t</a:t>
            </a:r>
            <a:r>
              <a:rPr sz="1600" spc="-29" dirty="0">
                <a:latin typeface="Verdana"/>
                <a:cs typeface="Verdana"/>
              </a:rPr>
              <a:t>r</a:t>
            </a:r>
            <a:r>
              <a:rPr sz="1600" spc="0" dirty="0">
                <a:latin typeface="Verdana"/>
                <a:cs typeface="Verdana"/>
              </a:rPr>
              <a:t>aditions and efficiency of Merchant N</a:t>
            </a:r>
            <a:r>
              <a:rPr sz="1600" spc="-14" dirty="0">
                <a:latin typeface="Verdana"/>
                <a:cs typeface="Verdana"/>
              </a:rPr>
              <a:t>a</a:t>
            </a:r>
            <a:r>
              <a:rPr sz="1600" spc="0" dirty="0">
                <a:latin typeface="Verdana"/>
                <a:cs typeface="Verdana"/>
              </a:rPr>
              <a:t>v</a:t>
            </a:r>
            <a:r>
              <a:rPr sz="1600" spc="-150" dirty="0">
                <a:latin typeface="Verdana"/>
                <a:cs typeface="Verdana"/>
              </a:rPr>
              <a:t>y</a:t>
            </a:r>
            <a:r>
              <a:rPr sz="1600" spc="0" dirty="0">
                <a:latin typeface="Verdana"/>
                <a:cs typeface="Verdana"/>
              </a:rPr>
              <a:t>.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8739" y="951797"/>
            <a:ext cx="266448" cy="2367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35"/>
              </a:lnSpc>
              <a:spcBef>
                <a:spcPts val="86"/>
              </a:spcBef>
            </a:pPr>
            <a:r>
              <a:rPr sz="1600" dirty="0">
                <a:latin typeface="Wingdings"/>
                <a:cs typeface="Wingdings"/>
              </a:rPr>
              <a:t>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8739" y="1599497"/>
            <a:ext cx="269800" cy="10622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352">
              <a:lnSpc>
                <a:spcPts val="1735"/>
              </a:lnSpc>
              <a:spcBef>
                <a:spcPts val="86"/>
              </a:spcBef>
            </a:pPr>
            <a:r>
              <a:rPr sz="1600" dirty="0">
                <a:latin typeface="Wingdings"/>
                <a:cs typeface="Wingdings"/>
              </a:rPr>
              <a:t></a:t>
            </a:r>
            <a:r>
              <a:rPr sz="1600" dirty="0">
                <a:latin typeface="Arial"/>
                <a:cs typeface="Arial"/>
              </a:rPr>
              <a:t> </a:t>
            </a:r>
          </a:p>
          <a:p>
            <a:pPr marL="12700">
              <a:lnSpc>
                <a:spcPct val="95825"/>
              </a:lnSpc>
              <a:spcBef>
                <a:spcPts val="1373"/>
              </a:spcBef>
            </a:pPr>
            <a:r>
              <a:rPr sz="1600" dirty="0">
                <a:latin typeface="Wingdings"/>
                <a:cs typeface="Wingdings"/>
              </a:rPr>
              <a:t></a:t>
            </a:r>
            <a:r>
              <a:rPr sz="1600" dirty="0">
                <a:latin typeface="Arial"/>
                <a:cs typeface="Arial"/>
              </a:rPr>
              <a:t> </a:t>
            </a:r>
          </a:p>
          <a:p>
            <a:pPr marL="12700" marR="3352">
              <a:lnSpc>
                <a:spcPct val="95825"/>
              </a:lnSpc>
              <a:spcBef>
                <a:spcPts val="1360"/>
              </a:spcBef>
            </a:pPr>
            <a:r>
              <a:rPr sz="1600" dirty="0">
                <a:latin typeface="Wingdings"/>
                <a:cs typeface="Wingdings"/>
              </a:rPr>
              <a:t></a:t>
            </a:r>
            <a:r>
              <a:rPr sz="1600" dirty="0">
                <a:latin typeface="Arial"/>
                <a:cs typeface="Arial"/>
              </a:rPr>
              <a:t> 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421640" y="1595983"/>
            <a:ext cx="11080326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60"/>
              </a:lnSpc>
              <a:spcBef>
                <a:spcPts val="88"/>
              </a:spcBef>
            </a:pPr>
            <a:r>
              <a:rPr sz="1600" spc="-169" dirty="0">
                <a:latin typeface="Verdana"/>
                <a:cs typeface="Verdana"/>
              </a:rPr>
              <a:t>T</a:t>
            </a:r>
            <a:r>
              <a:rPr sz="1600" spc="0" dirty="0">
                <a:latin typeface="Verdana"/>
                <a:cs typeface="Verdana"/>
              </a:rPr>
              <a:t>o encou</a:t>
            </a:r>
            <a:r>
              <a:rPr sz="1600" spc="-29" dirty="0">
                <a:latin typeface="Verdana"/>
                <a:cs typeface="Verdana"/>
              </a:rPr>
              <a:t>r</a:t>
            </a:r>
            <a:r>
              <a:rPr sz="1600" spc="0" dirty="0">
                <a:latin typeface="Verdana"/>
                <a:cs typeface="Verdana"/>
              </a:rPr>
              <a:t>age and maintain high and honou</a:t>
            </a:r>
            <a:r>
              <a:rPr sz="1600" spc="-29" dirty="0">
                <a:latin typeface="Verdana"/>
                <a:cs typeface="Verdana"/>
              </a:rPr>
              <a:t>r</a:t>
            </a:r>
            <a:r>
              <a:rPr sz="1600" spc="0" dirty="0">
                <a:latin typeface="Verdana"/>
                <a:cs typeface="Verdana"/>
              </a:rPr>
              <a:t>able standard of abili</a:t>
            </a:r>
            <a:r>
              <a:rPr sz="1600" spc="-9" dirty="0">
                <a:latin typeface="Verdana"/>
                <a:cs typeface="Verdana"/>
              </a:rPr>
              <a:t>t</a:t>
            </a:r>
            <a:r>
              <a:rPr sz="1600" spc="0" dirty="0">
                <a:latin typeface="Verdana"/>
                <a:cs typeface="Verdana"/>
              </a:rPr>
              <a:t>y and professional conduct in the officers.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21640" y="2015083"/>
            <a:ext cx="10892814" cy="228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60"/>
              </a:lnSpc>
              <a:spcBef>
                <a:spcPts val="88"/>
              </a:spcBef>
            </a:pPr>
            <a:r>
              <a:rPr sz="1600" spc="-169" dirty="0">
                <a:latin typeface="Verdana"/>
                <a:cs typeface="Verdana"/>
              </a:rPr>
              <a:t>T</a:t>
            </a:r>
            <a:r>
              <a:rPr sz="1600" spc="0" dirty="0">
                <a:latin typeface="Verdana"/>
                <a:cs typeface="Verdana"/>
              </a:rPr>
              <a:t>o promote and maintain efficient and friendly co-ope</a:t>
            </a:r>
            <a:r>
              <a:rPr sz="1600" spc="-29" dirty="0">
                <a:latin typeface="Verdana"/>
                <a:cs typeface="Verdana"/>
              </a:rPr>
              <a:t>r</a:t>
            </a:r>
            <a:r>
              <a:rPr sz="1600" spc="0" dirty="0">
                <a:latin typeface="Verdana"/>
                <a:cs typeface="Verdana"/>
              </a:rPr>
              <a:t>ation between the Merchant N</a:t>
            </a:r>
            <a:r>
              <a:rPr sz="1600" spc="-14" dirty="0">
                <a:latin typeface="Verdana"/>
                <a:cs typeface="Verdana"/>
              </a:rPr>
              <a:t>a</a:t>
            </a:r>
            <a:r>
              <a:rPr sz="1600" spc="0" dirty="0">
                <a:latin typeface="Verdana"/>
                <a:cs typeface="Verdana"/>
              </a:rPr>
              <a:t>vy and Indian N</a:t>
            </a:r>
            <a:r>
              <a:rPr sz="1600" spc="-14" dirty="0">
                <a:latin typeface="Verdana"/>
                <a:cs typeface="Verdana"/>
              </a:rPr>
              <a:t>a</a:t>
            </a:r>
            <a:r>
              <a:rPr sz="1600" spc="0" dirty="0">
                <a:latin typeface="Verdana"/>
                <a:cs typeface="Verdana"/>
              </a:rPr>
              <a:t>v</a:t>
            </a:r>
            <a:r>
              <a:rPr sz="1600" spc="-150" dirty="0">
                <a:latin typeface="Verdana"/>
                <a:cs typeface="Verdana"/>
              </a:rPr>
              <a:t>y</a:t>
            </a:r>
            <a:r>
              <a:rPr sz="1600" spc="0" dirty="0">
                <a:latin typeface="Verdana"/>
                <a:cs typeface="Verdana"/>
              </a:rPr>
              <a:t>.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21640" y="2421483"/>
            <a:ext cx="11656875" cy="4699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60"/>
              </a:lnSpc>
              <a:spcBef>
                <a:spcPts val="88"/>
              </a:spcBef>
            </a:pPr>
            <a:r>
              <a:rPr sz="1600" spc="-169" dirty="0">
                <a:latin typeface="Verdana"/>
                <a:cs typeface="Verdana"/>
              </a:rPr>
              <a:t>T</a:t>
            </a:r>
            <a:r>
              <a:rPr sz="1600" spc="0" dirty="0">
                <a:latin typeface="Verdana"/>
                <a:cs typeface="Verdana"/>
              </a:rPr>
              <a:t>o collect, circulate, publish and distribute statistics</a:t>
            </a:r>
            <a:r>
              <a:rPr sz="1600" spc="561" dirty="0">
                <a:latin typeface="Verdana"/>
                <a:cs typeface="Verdana"/>
              </a:rPr>
              <a:t> </a:t>
            </a:r>
            <a:r>
              <a:rPr sz="1600" spc="0" dirty="0">
                <a:latin typeface="Verdana"/>
                <a:cs typeface="Verdana"/>
              </a:rPr>
              <a:t>&amp; other information relating to Merchant N</a:t>
            </a:r>
            <a:r>
              <a:rPr sz="1600" spc="-14" dirty="0">
                <a:latin typeface="Verdana"/>
                <a:cs typeface="Verdana"/>
              </a:rPr>
              <a:t>a</a:t>
            </a:r>
            <a:r>
              <a:rPr sz="1600" spc="0" dirty="0">
                <a:latin typeface="Verdana"/>
                <a:cs typeface="Verdana"/>
              </a:rPr>
              <a:t>vy or to Nautical</a:t>
            </a:r>
            <a:endParaRPr sz="1600">
              <a:latin typeface="Verdana"/>
              <a:cs typeface="Verdana"/>
            </a:endParaRPr>
          </a:p>
          <a:p>
            <a:pPr marL="12700" marR="30479">
              <a:lnSpc>
                <a:spcPts val="1900"/>
              </a:lnSpc>
              <a:spcBef>
                <a:spcPts val="6"/>
              </a:spcBef>
            </a:pPr>
            <a:r>
              <a:rPr sz="2400" spc="0" baseline="-1714" dirty="0">
                <a:latin typeface="Verdana"/>
                <a:cs typeface="Verdana"/>
              </a:rPr>
              <a:t>Science.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8739" y="3072697"/>
            <a:ext cx="266448" cy="2367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35"/>
              </a:lnSpc>
              <a:spcBef>
                <a:spcPts val="86"/>
              </a:spcBef>
            </a:pPr>
            <a:r>
              <a:rPr sz="1600" dirty="0">
                <a:latin typeface="Wingdings"/>
                <a:cs typeface="Wingdings"/>
              </a:rPr>
              <a:t></a:t>
            </a:r>
            <a:r>
              <a:rPr sz="1600" dirty="0">
                <a:latin typeface="Arial"/>
                <a:cs typeface="Arial"/>
              </a:rPr>
              <a:t> 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1640" y="3069183"/>
            <a:ext cx="11449487" cy="482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60"/>
              </a:lnSpc>
              <a:spcBef>
                <a:spcPts val="88"/>
              </a:spcBef>
            </a:pPr>
            <a:r>
              <a:rPr sz="1600" spc="-169" dirty="0">
                <a:latin typeface="Verdana"/>
                <a:cs typeface="Verdana"/>
              </a:rPr>
              <a:t>T</a:t>
            </a:r>
            <a:r>
              <a:rPr sz="1600" spc="0" dirty="0">
                <a:latin typeface="Verdana"/>
                <a:cs typeface="Verdana"/>
              </a:rPr>
              <a:t>o constitute a body of experienced seaman who will able to act as members o</a:t>
            </a:r>
            <a:r>
              <a:rPr sz="1600" spc="-100" dirty="0">
                <a:latin typeface="Verdana"/>
                <a:cs typeface="Verdana"/>
              </a:rPr>
              <a:t>f</a:t>
            </a:r>
            <a:r>
              <a:rPr sz="1600" spc="0" dirty="0">
                <a:latin typeface="Verdana"/>
                <a:cs typeface="Verdana"/>
              </a:rPr>
              <a:t>, or to gi</a:t>
            </a:r>
            <a:r>
              <a:rPr sz="1600" spc="-14" dirty="0">
                <a:latin typeface="Verdana"/>
                <a:cs typeface="Verdana"/>
              </a:rPr>
              <a:t>v</a:t>
            </a:r>
            <a:r>
              <a:rPr sz="1600" spc="0" dirty="0">
                <a:latin typeface="Verdana"/>
                <a:cs typeface="Verdana"/>
              </a:rPr>
              <a:t>e a</a:t>
            </a:r>
            <a:r>
              <a:rPr sz="1600" spc="-14" dirty="0">
                <a:latin typeface="Verdana"/>
                <a:cs typeface="Verdana"/>
              </a:rPr>
              <a:t>n</a:t>
            </a:r>
            <a:r>
              <a:rPr sz="1600" spc="0" dirty="0">
                <a:latin typeface="Verdana"/>
                <a:cs typeface="Verdana"/>
              </a:rPr>
              <a:t>y evidence before</a:t>
            </a:r>
            <a:endParaRPr sz="1600">
              <a:latin typeface="Verdana"/>
              <a:cs typeface="Verdana"/>
            </a:endParaRPr>
          </a:p>
          <a:p>
            <a:pPr marL="12700" marR="30479">
              <a:lnSpc>
                <a:spcPct val="101277"/>
              </a:lnSpc>
            </a:pPr>
            <a:r>
              <a:rPr sz="1600" spc="0" dirty="0">
                <a:latin typeface="Verdana"/>
                <a:cs typeface="Verdana"/>
              </a:rPr>
              <a:t>a</a:t>
            </a:r>
            <a:r>
              <a:rPr sz="1600" spc="-14" dirty="0">
                <a:latin typeface="Verdana"/>
                <a:cs typeface="Verdana"/>
              </a:rPr>
              <a:t>n</a:t>
            </a:r>
            <a:r>
              <a:rPr sz="1600" spc="0" dirty="0">
                <a:latin typeface="Verdana"/>
                <a:cs typeface="Verdana"/>
              </a:rPr>
              <a:t>y G</a:t>
            </a:r>
            <a:r>
              <a:rPr sz="1600" spc="-9" dirty="0">
                <a:latin typeface="Verdana"/>
                <a:cs typeface="Verdana"/>
              </a:rPr>
              <a:t>o</a:t>
            </a:r>
            <a:r>
              <a:rPr sz="1600" spc="-14" dirty="0">
                <a:latin typeface="Verdana"/>
                <a:cs typeface="Verdana"/>
              </a:rPr>
              <a:t>v</a:t>
            </a:r>
            <a:r>
              <a:rPr sz="1600" spc="0" dirty="0">
                <a:latin typeface="Verdana"/>
                <a:cs typeface="Verdana"/>
              </a:rPr>
              <a:t>ernment of India Commissions, Courts of enquir</a:t>
            </a:r>
            <a:r>
              <a:rPr sz="1600" spc="-150" dirty="0">
                <a:latin typeface="Verdana"/>
                <a:cs typeface="Verdana"/>
              </a:rPr>
              <a:t>y</a:t>
            </a:r>
            <a:r>
              <a:rPr sz="1600" spc="0" dirty="0">
                <a:latin typeface="Verdana"/>
                <a:cs typeface="Verdana"/>
              </a:rPr>
              <a:t>, Committees, Boards of a</a:t>
            </a:r>
            <a:r>
              <a:rPr sz="1600" spc="-14" dirty="0">
                <a:latin typeface="Verdana"/>
                <a:cs typeface="Verdana"/>
              </a:rPr>
              <a:t>n</a:t>
            </a:r>
            <a:r>
              <a:rPr sz="1600" spc="0" dirty="0">
                <a:latin typeface="Verdana"/>
                <a:cs typeface="Verdana"/>
              </a:rPr>
              <a:t>y description etc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8739" y="3733097"/>
            <a:ext cx="266448" cy="2367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35"/>
              </a:lnSpc>
              <a:spcBef>
                <a:spcPts val="86"/>
              </a:spcBef>
            </a:pPr>
            <a:r>
              <a:rPr sz="1600" dirty="0">
                <a:latin typeface="Wingdings"/>
                <a:cs typeface="Wingdings"/>
              </a:rPr>
              <a:t></a:t>
            </a:r>
            <a:r>
              <a:rPr sz="1600" dirty="0">
                <a:latin typeface="Arial"/>
                <a:cs typeface="Arial"/>
              </a:rPr>
              <a:t> 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421640" y="3729583"/>
            <a:ext cx="11421834" cy="4699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60"/>
              </a:lnSpc>
              <a:spcBef>
                <a:spcPts val="88"/>
              </a:spcBef>
            </a:pPr>
            <a:r>
              <a:rPr sz="1600" spc="-169" dirty="0">
                <a:latin typeface="Verdana"/>
                <a:cs typeface="Verdana"/>
              </a:rPr>
              <a:t>T</a:t>
            </a:r>
            <a:r>
              <a:rPr sz="1600" spc="0" dirty="0">
                <a:latin typeface="Verdana"/>
                <a:cs typeface="Verdana"/>
              </a:rPr>
              <a:t>o pr</a:t>
            </a:r>
            <a:r>
              <a:rPr sz="1600" spc="-9" dirty="0">
                <a:latin typeface="Verdana"/>
                <a:cs typeface="Verdana"/>
              </a:rPr>
              <a:t>o</a:t>
            </a:r>
            <a:r>
              <a:rPr sz="1600" spc="0" dirty="0">
                <a:latin typeface="Verdana"/>
                <a:cs typeface="Verdana"/>
              </a:rPr>
              <a:t>vide facilities for discussion and study of matters concerning or affecting the Merchant N</a:t>
            </a:r>
            <a:r>
              <a:rPr sz="1600" spc="-14" dirty="0">
                <a:latin typeface="Verdana"/>
                <a:cs typeface="Verdana"/>
              </a:rPr>
              <a:t>a</a:t>
            </a:r>
            <a:r>
              <a:rPr sz="1600" spc="0" dirty="0">
                <a:latin typeface="Verdana"/>
                <a:cs typeface="Verdana"/>
              </a:rPr>
              <a:t>vy or sea c</a:t>
            </a:r>
            <a:r>
              <a:rPr sz="1600" spc="-29" dirty="0">
                <a:latin typeface="Verdana"/>
                <a:cs typeface="Verdana"/>
              </a:rPr>
              <a:t>r</a:t>
            </a:r>
            <a:r>
              <a:rPr sz="1600" spc="0" dirty="0">
                <a:latin typeface="Verdana"/>
                <a:cs typeface="Verdana"/>
              </a:rPr>
              <a:t>aft,</a:t>
            </a:r>
            <a:endParaRPr sz="1600">
              <a:latin typeface="Verdana"/>
              <a:cs typeface="Verdana"/>
            </a:endParaRPr>
          </a:p>
          <a:p>
            <a:pPr marL="12700" marR="30479">
              <a:lnSpc>
                <a:spcPts val="1900"/>
              </a:lnSpc>
              <a:spcBef>
                <a:spcPts val="6"/>
              </a:spcBef>
            </a:pPr>
            <a:r>
              <a:rPr sz="2400" spc="0" baseline="-1714" dirty="0">
                <a:latin typeface="Verdana"/>
                <a:cs typeface="Verdana"/>
              </a:rPr>
              <a:t>n</a:t>
            </a:r>
            <a:r>
              <a:rPr sz="2400" spc="-9" baseline="-1714" dirty="0">
                <a:latin typeface="Verdana"/>
                <a:cs typeface="Verdana"/>
              </a:rPr>
              <a:t>a</a:t>
            </a:r>
            <a:r>
              <a:rPr sz="2400" spc="0" baseline="-1714" dirty="0">
                <a:latin typeface="Verdana"/>
                <a:cs typeface="Verdana"/>
              </a:rPr>
              <a:t>vigation or nautical science.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8739" y="4393497"/>
            <a:ext cx="266448" cy="2367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35"/>
              </a:lnSpc>
              <a:spcBef>
                <a:spcPts val="86"/>
              </a:spcBef>
            </a:pPr>
            <a:r>
              <a:rPr sz="1600" dirty="0">
                <a:latin typeface="Wingdings"/>
                <a:cs typeface="Wingdings"/>
              </a:rPr>
              <a:t></a:t>
            </a:r>
            <a:r>
              <a:rPr sz="1600" dirty="0">
                <a:latin typeface="Arial"/>
                <a:cs typeface="Arial"/>
              </a:rPr>
              <a:t> 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21640" y="4389983"/>
            <a:ext cx="11460564" cy="4699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60"/>
              </a:lnSpc>
              <a:spcBef>
                <a:spcPts val="88"/>
              </a:spcBef>
            </a:pPr>
            <a:r>
              <a:rPr sz="1600" spc="-169" dirty="0">
                <a:latin typeface="Verdana"/>
                <a:cs typeface="Verdana"/>
              </a:rPr>
              <a:t>T</a:t>
            </a:r>
            <a:r>
              <a:rPr sz="1600" spc="0" dirty="0">
                <a:latin typeface="Verdana"/>
                <a:cs typeface="Verdana"/>
              </a:rPr>
              <a:t>o Pr</a:t>
            </a:r>
            <a:r>
              <a:rPr sz="1600" spc="-9" dirty="0">
                <a:latin typeface="Verdana"/>
                <a:cs typeface="Verdana"/>
              </a:rPr>
              <a:t>o</a:t>
            </a:r>
            <a:r>
              <a:rPr sz="1600" spc="0" dirty="0">
                <a:latin typeface="Verdana"/>
                <a:cs typeface="Verdana"/>
              </a:rPr>
              <a:t>vide a cent</a:t>
            </a:r>
            <a:r>
              <a:rPr sz="1600" spc="-29" dirty="0">
                <a:latin typeface="Verdana"/>
                <a:cs typeface="Verdana"/>
              </a:rPr>
              <a:t>r</a:t>
            </a:r>
            <a:r>
              <a:rPr sz="1600" spc="0" dirty="0">
                <a:latin typeface="Verdana"/>
                <a:cs typeface="Verdana"/>
              </a:rPr>
              <a:t>al consultati</a:t>
            </a:r>
            <a:r>
              <a:rPr sz="1600" spc="-14" dirty="0">
                <a:latin typeface="Verdana"/>
                <a:cs typeface="Verdana"/>
              </a:rPr>
              <a:t>v</a:t>
            </a:r>
            <a:r>
              <a:rPr sz="1600" spc="0" dirty="0">
                <a:latin typeface="Verdana"/>
                <a:cs typeface="Verdana"/>
              </a:rPr>
              <a:t>e body to advise on all matters connected with safe</a:t>
            </a:r>
            <a:r>
              <a:rPr sz="1600" spc="-9" dirty="0">
                <a:latin typeface="Verdana"/>
                <a:cs typeface="Verdana"/>
              </a:rPr>
              <a:t>t</a:t>
            </a:r>
            <a:r>
              <a:rPr sz="1600" spc="0" dirty="0">
                <a:latin typeface="Verdana"/>
                <a:cs typeface="Verdana"/>
              </a:rPr>
              <a:t>y and preser</a:t>
            </a:r>
            <a:r>
              <a:rPr sz="1600" spc="-29" dirty="0">
                <a:latin typeface="Verdana"/>
                <a:cs typeface="Verdana"/>
              </a:rPr>
              <a:t>v</a:t>
            </a:r>
            <a:r>
              <a:rPr sz="1600" spc="0" dirty="0">
                <a:latin typeface="Verdana"/>
                <a:cs typeface="Verdana"/>
              </a:rPr>
              <a:t>ation of ships,</a:t>
            </a:r>
            <a:endParaRPr sz="1600">
              <a:latin typeface="Verdana"/>
              <a:cs typeface="Verdana"/>
            </a:endParaRPr>
          </a:p>
          <a:p>
            <a:pPr marL="12700" marR="30479">
              <a:lnSpc>
                <a:spcPts val="1900"/>
              </a:lnSpc>
              <a:spcBef>
                <a:spcPts val="6"/>
              </a:spcBef>
            </a:pPr>
            <a:r>
              <a:rPr sz="2400" spc="0" baseline="-1714" dirty="0">
                <a:latin typeface="Verdana"/>
                <a:cs typeface="Verdana"/>
              </a:rPr>
              <a:t>passengers, seaman and carg</a:t>
            </a:r>
            <a:r>
              <a:rPr sz="2400" spc="-14" baseline="-1714" dirty="0">
                <a:latin typeface="Verdana"/>
                <a:cs typeface="Verdana"/>
              </a:rPr>
              <a:t>o</a:t>
            </a:r>
            <a:r>
              <a:rPr sz="2400" spc="0" baseline="-1714" dirty="0">
                <a:latin typeface="Verdana"/>
                <a:cs typeface="Verdana"/>
              </a:rPr>
              <a:t>.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739" y="5117397"/>
            <a:ext cx="266448" cy="2367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35"/>
              </a:lnSpc>
              <a:spcBef>
                <a:spcPts val="86"/>
              </a:spcBef>
            </a:pPr>
            <a:r>
              <a:rPr sz="1600" dirty="0">
                <a:latin typeface="Wingdings"/>
                <a:cs typeface="Wingdings"/>
              </a:rPr>
              <a:t></a:t>
            </a:r>
            <a:r>
              <a:rPr sz="1600" dirty="0">
                <a:latin typeface="Arial"/>
                <a:cs typeface="Arial"/>
              </a:rPr>
              <a:t> 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21640" y="5113883"/>
            <a:ext cx="5545878" cy="2285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60"/>
              </a:lnSpc>
              <a:spcBef>
                <a:spcPts val="88"/>
              </a:spcBef>
            </a:pPr>
            <a:r>
              <a:rPr sz="1600" spc="-169" dirty="0">
                <a:latin typeface="Verdana"/>
                <a:cs typeface="Verdana"/>
              </a:rPr>
              <a:t>T</a:t>
            </a:r>
            <a:r>
              <a:rPr sz="1600" spc="0" dirty="0">
                <a:latin typeface="Verdana"/>
                <a:cs typeface="Verdana"/>
              </a:rPr>
              <a:t>o print, publish and distribute periodicals, books etc.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739" y="5612697"/>
            <a:ext cx="266448" cy="2367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35"/>
              </a:lnSpc>
              <a:spcBef>
                <a:spcPts val="86"/>
              </a:spcBef>
            </a:pPr>
            <a:r>
              <a:rPr sz="1600" dirty="0">
                <a:latin typeface="Wingdings"/>
                <a:cs typeface="Wingdings"/>
              </a:rPr>
              <a:t>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21640" y="5609183"/>
            <a:ext cx="11316089" cy="4699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60"/>
              </a:lnSpc>
              <a:spcBef>
                <a:spcPts val="88"/>
              </a:spcBef>
            </a:pPr>
            <a:r>
              <a:rPr sz="1600" spc="-169" dirty="0">
                <a:latin typeface="Verdana"/>
                <a:cs typeface="Verdana"/>
              </a:rPr>
              <a:t>T</a:t>
            </a:r>
            <a:r>
              <a:rPr sz="1600" spc="0" dirty="0">
                <a:latin typeface="Verdana"/>
                <a:cs typeface="Verdana"/>
              </a:rPr>
              <a:t>o Promote &amp; foster continual professional de</a:t>
            </a:r>
            <a:r>
              <a:rPr sz="1600" spc="-14" dirty="0">
                <a:latin typeface="Verdana"/>
                <a:cs typeface="Verdana"/>
              </a:rPr>
              <a:t>v</a:t>
            </a:r>
            <a:r>
              <a:rPr sz="1600" spc="0" dirty="0">
                <a:latin typeface="Verdana"/>
                <a:cs typeface="Verdana"/>
              </a:rPr>
              <a:t>elopment </a:t>
            </a:r>
            <a:r>
              <a:rPr sz="1600" spc="-4" dirty="0">
                <a:latin typeface="Verdana"/>
                <a:cs typeface="Verdana"/>
              </a:rPr>
              <a:t>b</a:t>
            </a:r>
            <a:r>
              <a:rPr sz="1600" spc="0" dirty="0">
                <a:latin typeface="Verdana"/>
                <a:cs typeface="Verdana"/>
              </a:rPr>
              <a:t>y organising lecture meetings &amp; Seminars on topical</a:t>
            </a:r>
            <a:endParaRPr sz="1600">
              <a:latin typeface="Verdana"/>
              <a:cs typeface="Verdana"/>
            </a:endParaRPr>
          </a:p>
          <a:p>
            <a:pPr marL="12700" marR="30479">
              <a:lnSpc>
                <a:spcPts val="1900"/>
              </a:lnSpc>
              <a:spcBef>
                <a:spcPts val="6"/>
              </a:spcBef>
            </a:pPr>
            <a:r>
              <a:rPr sz="2400" spc="0" baseline="-1714" dirty="0">
                <a:latin typeface="Verdana"/>
                <a:cs typeface="Verdana"/>
              </a:rPr>
              <a:t>issues for the Maritime Industr</a:t>
            </a:r>
            <a:r>
              <a:rPr sz="2400" spc="-150" baseline="-1714" dirty="0">
                <a:latin typeface="Verdana"/>
                <a:cs typeface="Verdana"/>
              </a:rPr>
              <a:t>y</a:t>
            </a:r>
            <a:r>
              <a:rPr sz="2400" spc="0" baseline="-1714" dirty="0">
                <a:latin typeface="Verdana"/>
                <a:cs typeface="Verdana"/>
              </a:rPr>
              <a:t>.</a:t>
            </a:r>
            <a:endParaRPr sz="16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/>
          <p:nvPr/>
        </p:nvSpPr>
        <p:spPr>
          <a:xfrm>
            <a:off x="-3175" y="5050632"/>
            <a:ext cx="4765675" cy="1807367"/>
          </a:xfrm>
          <a:custGeom>
            <a:avLst/>
            <a:gdLst/>
            <a:ahLst/>
            <a:cxnLst/>
            <a:rect l="l" t="t" r="r" b="b"/>
            <a:pathLst>
              <a:path w="4765675" h="1807367">
                <a:moveTo>
                  <a:pt x="2727325" y="1"/>
                </a:moveTo>
                <a:lnTo>
                  <a:pt x="3175" y="0"/>
                </a:lnTo>
                <a:lnTo>
                  <a:pt x="3175" y="1806798"/>
                </a:lnTo>
                <a:lnTo>
                  <a:pt x="3175" y="1807367"/>
                </a:lnTo>
                <a:lnTo>
                  <a:pt x="4765674" y="1807367"/>
                </a:lnTo>
                <a:lnTo>
                  <a:pt x="2727325" y="1"/>
                </a:lnTo>
                <a:close/>
              </a:path>
            </a:pathLst>
          </a:custGeom>
          <a:solidFill>
            <a:srgbClr val="FC7F2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-3172" y="5051292"/>
            <a:ext cx="12195170" cy="1806708"/>
          </a:xfrm>
          <a:custGeom>
            <a:avLst/>
            <a:gdLst/>
            <a:ahLst/>
            <a:cxnLst/>
            <a:rect l="l" t="t" r="r" b="b"/>
            <a:pathLst>
              <a:path w="12195170" h="1806708">
                <a:moveTo>
                  <a:pt x="12193787" y="928"/>
                </a:moveTo>
                <a:lnTo>
                  <a:pt x="2721533" y="0"/>
                </a:lnTo>
                <a:lnTo>
                  <a:pt x="3172" y="1804602"/>
                </a:lnTo>
                <a:lnTo>
                  <a:pt x="3172" y="1806706"/>
                </a:lnTo>
                <a:lnTo>
                  <a:pt x="12193787" y="1806706"/>
                </a:lnTo>
                <a:lnTo>
                  <a:pt x="12193787" y="928"/>
                </a:lnTo>
                <a:close/>
              </a:path>
            </a:pathLst>
          </a:custGeom>
          <a:solidFill>
            <a:srgbClr val="04B0E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0" y="681643"/>
            <a:ext cx="12190614" cy="16625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0" y="723901"/>
            <a:ext cx="12191997" cy="38099"/>
          </a:xfrm>
          <a:custGeom>
            <a:avLst/>
            <a:gdLst/>
            <a:ahLst/>
            <a:cxnLst/>
            <a:rect l="l" t="t" r="r" b="b"/>
            <a:pathLst>
              <a:path w="12191997" h="38099">
                <a:moveTo>
                  <a:pt x="12190614" y="38095"/>
                </a:moveTo>
                <a:lnTo>
                  <a:pt x="0" y="0"/>
                </a:lnTo>
              </a:path>
              <a:path w="12191997" h="38099">
                <a:moveTo>
                  <a:pt x="0" y="1"/>
                </a:moveTo>
                <a:lnTo>
                  <a:pt x="12190614" y="38095"/>
                </a:lnTo>
              </a:path>
            </a:pathLst>
          </a:custGeom>
          <a:ln w="38099">
            <a:solidFill>
              <a:srgbClr val="FC7F2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514600" y="99752"/>
            <a:ext cx="7294417" cy="67333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2550353" y="203128"/>
            <a:ext cx="1518970" cy="482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00"/>
              </a:lnSpc>
              <a:spcBef>
                <a:spcPts val="190"/>
              </a:spcBef>
            </a:pPr>
            <a:r>
              <a:rPr sz="3600" b="1" spc="0" dirty="0">
                <a:latin typeface="Verdana"/>
                <a:cs typeface="Verdana"/>
              </a:rPr>
              <a:t>MAIN</a:t>
            </a:r>
            <a:endParaRPr sz="36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131807" y="203128"/>
            <a:ext cx="3137485" cy="482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00"/>
              </a:lnSpc>
              <a:spcBef>
                <a:spcPts val="190"/>
              </a:spcBef>
            </a:pPr>
            <a:r>
              <a:rPr sz="3600" b="1" spc="0" dirty="0">
                <a:latin typeface="Verdana"/>
                <a:cs typeface="Verdana"/>
              </a:rPr>
              <a:t>ACTIVITIES</a:t>
            </a:r>
            <a:endParaRPr sz="36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332573" y="203128"/>
            <a:ext cx="779820" cy="482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00"/>
              </a:lnSpc>
              <a:spcBef>
                <a:spcPts val="190"/>
              </a:spcBef>
            </a:pPr>
            <a:r>
              <a:rPr sz="3600" b="1" spc="0" dirty="0">
                <a:latin typeface="Verdana"/>
                <a:cs typeface="Verdana"/>
              </a:rPr>
              <a:t>OF</a:t>
            </a:r>
            <a:endParaRPr sz="36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174918" y="203128"/>
            <a:ext cx="1540670" cy="482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00"/>
              </a:lnSpc>
              <a:spcBef>
                <a:spcPts val="190"/>
              </a:spcBef>
            </a:pPr>
            <a:r>
              <a:rPr sz="3600" b="1" spc="0" dirty="0">
                <a:latin typeface="Verdana"/>
                <a:cs typeface="Verdana"/>
              </a:rPr>
              <a:t>CMMI</a:t>
            </a:r>
            <a:endParaRPr sz="36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739" y="1065513"/>
            <a:ext cx="294082" cy="36720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35"/>
              </a:lnSpc>
              <a:spcBef>
                <a:spcPts val="86"/>
              </a:spcBef>
            </a:pPr>
            <a:r>
              <a:rPr sz="1600" dirty="0">
                <a:latin typeface="Wingdings"/>
                <a:cs typeface="Wingdings"/>
              </a:rPr>
              <a:t></a:t>
            </a:r>
            <a:endParaRPr lang="en-GB" sz="1600" dirty="0">
              <a:latin typeface="Wingdings"/>
              <a:cs typeface="Wingdings"/>
            </a:endParaRPr>
          </a:p>
          <a:p>
            <a:pPr marL="12700">
              <a:lnSpc>
                <a:spcPts val="1735"/>
              </a:lnSpc>
              <a:spcBef>
                <a:spcPts val="86"/>
              </a:spcBef>
            </a:pPr>
            <a:r>
              <a:rPr lang="en-US" sz="1600" dirty="0">
                <a:latin typeface="Wingdings"/>
                <a:cs typeface="Wingdings"/>
              </a:rPr>
              <a:t> </a:t>
            </a:r>
          </a:p>
          <a:p>
            <a:pPr marL="12700">
              <a:lnSpc>
                <a:spcPts val="1735"/>
              </a:lnSpc>
              <a:spcBef>
                <a:spcPts val="86"/>
              </a:spcBef>
            </a:pPr>
            <a:r>
              <a:rPr lang="en-US" sz="1600" dirty="0">
                <a:latin typeface="Wingdings"/>
                <a:cs typeface="Wingdings"/>
              </a:rPr>
              <a:t> </a:t>
            </a:r>
          </a:p>
          <a:p>
            <a:pPr marL="12700">
              <a:lnSpc>
                <a:spcPts val="1735"/>
              </a:lnSpc>
              <a:spcBef>
                <a:spcPts val="86"/>
              </a:spcBef>
            </a:pPr>
            <a:r>
              <a:rPr lang="en-US" sz="1600" dirty="0">
                <a:latin typeface="Wingdings"/>
                <a:cs typeface="Wingdings"/>
              </a:rPr>
              <a:t> </a:t>
            </a:r>
          </a:p>
          <a:p>
            <a:pPr marL="12700">
              <a:lnSpc>
                <a:spcPts val="1735"/>
              </a:lnSpc>
              <a:spcBef>
                <a:spcPts val="86"/>
              </a:spcBef>
            </a:pPr>
            <a:r>
              <a:rPr lang="en-US" sz="1600" dirty="0">
                <a:latin typeface="Wingdings"/>
                <a:cs typeface="Wingdings"/>
              </a:rPr>
              <a:t> </a:t>
            </a:r>
          </a:p>
          <a:p>
            <a:pPr marL="12700">
              <a:lnSpc>
                <a:spcPts val="1735"/>
              </a:lnSpc>
              <a:spcBef>
                <a:spcPts val="86"/>
              </a:spcBef>
            </a:pPr>
            <a:r>
              <a:rPr lang="en-US" sz="1600" dirty="0">
                <a:latin typeface="Wingdings"/>
                <a:cs typeface="Wingdings"/>
              </a:rPr>
              <a:t> </a:t>
            </a:r>
          </a:p>
          <a:p>
            <a:pPr marL="12700">
              <a:lnSpc>
                <a:spcPts val="1735"/>
              </a:lnSpc>
              <a:spcBef>
                <a:spcPts val="86"/>
              </a:spcBef>
            </a:pPr>
            <a:r>
              <a:rPr lang="en-US" sz="1600" dirty="0">
                <a:latin typeface="Wingdings"/>
                <a:cs typeface="Wingdings"/>
              </a:rPr>
              <a:t>  </a:t>
            </a:r>
            <a:r>
              <a:rPr sz="1600" dirty="0">
                <a:latin typeface="Arial"/>
                <a:cs typeface="Arial"/>
              </a:rPr>
              <a:t> </a:t>
            </a:r>
            <a:endParaRPr lang="en-US" sz="1600" dirty="0">
              <a:latin typeface="Wingdings"/>
              <a:cs typeface="Wingdings"/>
            </a:endParaRPr>
          </a:p>
          <a:p>
            <a:pPr marL="12700">
              <a:lnSpc>
                <a:spcPts val="1735"/>
              </a:lnSpc>
              <a:spcBef>
                <a:spcPts val="86"/>
              </a:spcBef>
            </a:pPr>
            <a:endParaRPr sz="16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35839" y="1107437"/>
            <a:ext cx="11238711" cy="31048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7043">
              <a:lnSpc>
                <a:spcPts val="1760"/>
              </a:lnSpc>
              <a:spcBef>
                <a:spcPts val="88"/>
              </a:spcBef>
            </a:pPr>
            <a:r>
              <a:rPr lang="en-US" sz="1600" spc="0" dirty="0">
                <a:latin typeface="Verdana"/>
                <a:cs typeface="Verdana"/>
              </a:rPr>
              <a:t>Publish Command Journal </a:t>
            </a:r>
            <a:r>
              <a:rPr lang="en-IN" sz="16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Quarterly</a:t>
            </a:r>
            <a:endParaRPr lang="en-US" sz="1600" dirty="0">
              <a:latin typeface="Verdana"/>
              <a:cs typeface="Verdana"/>
            </a:endParaRPr>
          </a:p>
          <a:p>
            <a:pPr marL="12700" marR="37043">
              <a:lnSpc>
                <a:spcPct val="101277"/>
              </a:lnSpc>
              <a:spcBef>
                <a:spcPts val="660"/>
              </a:spcBef>
            </a:pPr>
            <a:r>
              <a:rPr sz="1600" spc="0" dirty="0">
                <a:latin typeface="Verdana"/>
                <a:cs typeface="Verdana"/>
              </a:rPr>
              <a:t>Assist DGS with External examiners for Mates</a:t>
            </a:r>
            <a:r>
              <a:rPr lang="en-US" sz="1600" spc="561" dirty="0">
                <a:latin typeface="Verdana"/>
                <a:cs typeface="Verdana"/>
              </a:rPr>
              <a:t> </a:t>
            </a:r>
            <a:r>
              <a:rPr sz="1600" spc="0" dirty="0">
                <a:latin typeface="Verdana"/>
                <a:cs typeface="Verdana"/>
              </a:rPr>
              <a:t>&amp; Maste</a:t>
            </a:r>
            <a:r>
              <a:rPr sz="1600" spc="25" dirty="0">
                <a:latin typeface="Verdana"/>
                <a:cs typeface="Verdana"/>
              </a:rPr>
              <a:t>r</a:t>
            </a:r>
            <a:r>
              <a:rPr sz="1600" spc="-54" dirty="0">
                <a:latin typeface="Verdana"/>
                <a:cs typeface="Verdana"/>
              </a:rPr>
              <a:t>’</a:t>
            </a:r>
            <a:r>
              <a:rPr sz="1600" spc="0" dirty="0">
                <a:latin typeface="Verdana"/>
                <a:cs typeface="Verdana"/>
              </a:rPr>
              <a:t>s o</a:t>
            </a:r>
            <a:r>
              <a:rPr sz="1600" spc="-29" dirty="0">
                <a:latin typeface="Verdana"/>
                <a:cs typeface="Verdana"/>
              </a:rPr>
              <a:t>r</a:t>
            </a:r>
            <a:r>
              <a:rPr sz="1600" spc="0" dirty="0">
                <a:latin typeface="Verdana"/>
                <a:cs typeface="Verdana"/>
              </a:rPr>
              <a:t>al exam</a:t>
            </a:r>
            <a:endParaRPr sz="1600" dirty="0">
              <a:latin typeface="Verdana"/>
              <a:cs typeface="Verdana"/>
            </a:endParaRPr>
          </a:p>
          <a:p>
            <a:pPr marL="12700" marR="37043">
              <a:lnSpc>
                <a:spcPct val="101277"/>
              </a:lnSpc>
              <a:spcBef>
                <a:spcPts val="755"/>
              </a:spcBef>
            </a:pPr>
            <a:r>
              <a:rPr sz="1600" spc="0" dirty="0">
                <a:latin typeface="Verdana"/>
                <a:cs typeface="Verdana"/>
              </a:rPr>
              <a:t>Assist DGS in </a:t>
            </a:r>
            <a:r>
              <a:rPr sz="1600" spc="-29" dirty="0">
                <a:latin typeface="Verdana"/>
                <a:cs typeface="Verdana"/>
              </a:rPr>
              <a:t>v</a:t>
            </a:r>
            <a:r>
              <a:rPr sz="1600" spc="0" dirty="0">
                <a:latin typeface="Verdana"/>
                <a:cs typeface="Verdana"/>
              </a:rPr>
              <a:t>arious advisory committee</a:t>
            </a:r>
            <a:endParaRPr sz="1600" dirty="0">
              <a:latin typeface="Verdana"/>
              <a:cs typeface="Verdana"/>
            </a:endParaRPr>
          </a:p>
          <a:p>
            <a:pPr marL="12700" marR="7017308">
              <a:lnSpc>
                <a:spcPts val="1944"/>
              </a:lnSpc>
              <a:spcBef>
                <a:spcPts val="855"/>
              </a:spcBef>
            </a:pPr>
            <a:r>
              <a:rPr lang="en-IN" sz="16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 of Indian Delegation to IMO</a:t>
            </a:r>
          </a:p>
          <a:p>
            <a:pPr marL="12700" marR="7017308">
              <a:lnSpc>
                <a:spcPts val="1944"/>
              </a:lnSpc>
              <a:spcBef>
                <a:spcPts val="855"/>
              </a:spcBef>
            </a:pPr>
            <a:r>
              <a:rPr sz="1600" spc="0" dirty="0" err="1">
                <a:latin typeface="Verdana"/>
                <a:cs typeface="Verdana"/>
              </a:rPr>
              <a:t>Organise</a:t>
            </a:r>
            <a:r>
              <a:rPr sz="1600" spc="0" dirty="0">
                <a:latin typeface="Verdana"/>
                <a:cs typeface="Verdana"/>
              </a:rPr>
              <a:t> family gathering once a </a:t>
            </a:r>
            <a:r>
              <a:rPr sz="1600" spc="-14" dirty="0">
                <a:latin typeface="Verdana"/>
                <a:cs typeface="Verdana"/>
              </a:rPr>
              <a:t>y</a:t>
            </a:r>
            <a:r>
              <a:rPr sz="1600" spc="0" dirty="0">
                <a:latin typeface="Verdana"/>
                <a:cs typeface="Verdana"/>
              </a:rPr>
              <a:t>ear </a:t>
            </a:r>
            <a:endParaRPr sz="1600" dirty="0">
              <a:latin typeface="Verdana"/>
              <a:cs typeface="Verdana"/>
            </a:endParaRPr>
          </a:p>
          <a:p>
            <a:pPr marL="12700" marR="7017308">
              <a:lnSpc>
                <a:spcPts val="1944"/>
              </a:lnSpc>
              <a:spcBef>
                <a:spcPts val="756"/>
              </a:spcBef>
            </a:pPr>
            <a:r>
              <a:rPr sz="1600" spc="0" dirty="0">
                <a:latin typeface="Verdana"/>
                <a:cs typeface="Verdana"/>
              </a:rPr>
              <a:t>Organise Monthly lecture meeting </a:t>
            </a:r>
            <a:endParaRPr sz="1600" dirty="0">
              <a:latin typeface="Verdana"/>
              <a:cs typeface="Verdana"/>
            </a:endParaRPr>
          </a:p>
          <a:p>
            <a:pPr marL="12700" marR="7017308">
              <a:lnSpc>
                <a:spcPts val="1944"/>
              </a:lnSpc>
              <a:spcBef>
                <a:spcPts val="756"/>
              </a:spcBef>
            </a:pPr>
            <a:r>
              <a:rPr sz="1600" spc="0" dirty="0" err="1">
                <a:latin typeface="Verdana"/>
                <a:cs typeface="Verdana"/>
              </a:rPr>
              <a:t>Organise</a:t>
            </a:r>
            <a:r>
              <a:rPr sz="1600" spc="0" dirty="0">
                <a:latin typeface="Verdana"/>
                <a:cs typeface="Verdana"/>
              </a:rPr>
              <a:t> Seminar at least twice a </a:t>
            </a:r>
            <a:r>
              <a:rPr sz="1600" spc="-14" dirty="0">
                <a:latin typeface="Verdana"/>
                <a:cs typeface="Verdana"/>
              </a:rPr>
              <a:t>y</a:t>
            </a:r>
            <a:r>
              <a:rPr sz="1600" spc="0" dirty="0">
                <a:latin typeface="Verdana"/>
                <a:cs typeface="Verdana"/>
              </a:rPr>
              <a:t>ear</a:t>
            </a:r>
            <a:endParaRPr sz="1600" dirty="0">
              <a:latin typeface="Verdana"/>
              <a:cs typeface="Verdana"/>
            </a:endParaRPr>
          </a:p>
          <a:p>
            <a:pPr marL="12700" marR="4472273">
              <a:lnSpc>
                <a:spcPts val="1944"/>
              </a:lnSpc>
              <a:spcBef>
                <a:spcPts val="756"/>
              </a:spcBef>
            </a:pPr>
            <a:r>
              <a:rPr lang="en-IN" sz="16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co-founder and trustee of the "Board of Examination </a:t>
            </a:r>
            <a:r>
              <a:rPr lang="en-IN" sz="16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</a:t>
            </a:r>
            <a:r>
              <a:rPr lang="en-IN" sz="16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Seafarers" trust</a:t>
            </a:r>
            <a:br>
              <a:rPr lang="en-IN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700" marR="4472273">
              <a:lnSpc>
                <a:spcPts val="1944"/>
              </a:lnSpc>
              <a:spcBef>
                <a:spcPts val="855"/>
              </a:spcBef>
            </a:pPr>
            <a:endParaRPr sz="1600" dirty="0">
              <a:latin typeface="Verdana"/>
              <a:cs typeface="Verdana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8739" y="1827705"/>
            <a:ext cx="257100" cy="30053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352" algn="just">
              <a:lnSpc>
                <a:spcPts val="1735"/>
              </a:lnSpc>
              <a:spcBef>
                <a:spcPts val="86"/>
              </a:spcBef>
            </a:pPr>
            <a:r>
              <a:rPr sz="2400" baseline="-1811">
                <a:latin typeface="Arial"/>
                <a:cs typeface="Arial"/>
              </a:rPr>
              <a:t> </a:t>
            </a:r>
            <a:endParaRPr sz="16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/>
          <p:nvPr/>
        </p:nvSpPr>
        <p:spPr>
          <a:xfrm>
            <a:off x="-3175" y="5050632"/>
            <a:ext cx="4765675" cy="1807367"/>
          </a:xfrm>
          <a:custGeom>
            <a:avLst/>
            <a:gdLst/>
            <a:ahLst/>
            <a:cxnLst/>
            <a:rect l="l" t="t" r="r" b="b"/>
            <a:pathLst>
              <a:path w="4765675" h="1807367">
                <a:moveTo>
                  <a:pt x="2727325" y="1"/>
                </a:moveTo>
                <a:lnTo>
                  <a:pt x="3175" y="0"/>
                </a:lnTo>
                <a:lnTo>
                  <a:pt x="3175" y="1806798"/>
                </a:lnTo>
                <a:lnTo>
                  <a:pt x="3175" y="1807367"/>
                </a:lnTo>
                <a:lnTo>
                  <a:pt x="4765674" y="1807367"/>
                </a:lnTo>
                <a:lnTo>
                  <a:pt x="2727325" y="1"/>
                </a:lnTo>
                <a:close/>
              </a:path>
            </a:pathLst>
          </a:custGeom>
          <a:solidFill>
            <a:srgbClr val="FC7F2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-3172" y="5051292"/>
            <a:ext cx="12195170" cy="1806708"/>
          </a:xfrm>
          <a:custGeom>
            <a:avLst/>
            <a:gdLst/>
            <a:ahLst/>
            <a:cxnLst/>
            <a:rect l="l" t="t" r="r" b="b"/>
            <a:pathLst>
              <a:path w="12195170" h="1806708">
                <a:moveTo>
                  <a:pt x="12193787" y="928"/>
                </a:moveTo>
                <a:lnTo>
                  <a:pt x="2721533" y="0"/>
                </a:lnTo>
                <a:lnTo>
                  <a:pt x="3172" y="1804602"/>
                </a:lnTo>
                <a:lnTo>
                  <a:pt x="3172" y="1806706"/>
                </a:lnTo>
                <a:lnTo>
                  <a:pt x="12193787" y="1806706"/>
                </a:lnTo>
                <a:lnTo>
                  <a:pt x="12193787" y="928"/>
                </a:lnTo>
                <a:close/>
              </a:path>
            </a:pathLst>
          </a:custGeom>
          <a:solidFill>
            <a:srgbClr val="04B0E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-4556" y="681643"/>
            <a:ext cx="12195170" cy="10078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0" y="723901"/>
            <a:ext cx="12191997" cy="38099"/>
          </a:xfrm>
          <a:custGeom>
            <a:avLst/>
            <a:gdLst/>
            <a:ahLst/>
            <a:cxnLst/>
            <a:rect l="l" t="t" r="r" b="b"/>
            <a:pathLst>
              <a:path w="12191997" h="38099">
                <a:moveTo>
                  <a:pt x="12190614" y="38095"/>
                </a:moveTo>
                <a:lnTo>
                  <a:pt x="0" y="0"/>
                </a:lnTo>
              </a:path>
              <a:path w="12191997" h="38099">
                <a:moveTo>
                  <a:pt x="0" y="1"/>
                </a:moveTo>
                <a:lnTo>
                  <a:pt x="12190614" y="38095"/>
                </a:lnTo>
              </a:path>
            </a:pathLst>
          </a:custGeom>
          <a:ln w="38099">
            <a:solidFill>
              <a:srgbClr val="FC7F2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514600" y="99752"/>
            <a:ext cx="7294417" cy="67333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2550353" y="203128"/>
            <a:ext cx="1518970" cy="482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00"/>
              </a:lnSpc>
              <a:spcBef>
                <a:spcPts val="190"/>
              </a:spcBef>
            </a:pPr>
            <a:r>
              <a:rPr sz="3600" b="1" spc="0" dirty="0">
                <a:latin typeface="Verdana"/>
                <a:cs typeface="Verdana"/>
              </a:rPr>
              <a:t>MAIN</a:t>
            </a:r>
            <a:endParaRPr sz="36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131807" y="203128"/>
            <a:ext cx="3137485" cy="482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00"/>
              </a:lnSpc>
              <a:spcBef>
                <a:spcPts val="190"/>
              </a:spcBef>
            </a:pPr>
            <a:r>
              <a:rPr sz="3600" b="1" spc="0" dirty="0">
                <a:latin typeface="Verdana"/>
                <a:cs typeface="Verdana"/>
              </a:rPr>
              <a:t>ACTIVITIES</a:t>
            </a:r>
            <a:endParaRPr sz="36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332573" y="203128"/>
            <a:ext cx="779820" cy="482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00"/>
              </a:lnSpc>
              <a:spcBef>
                <a:spcPts val="190"/>
              </a:spcBef>
            </a:pPr>
            <a:r>
              <a:rPr sz="3600" b="1" spc="0" dirty="0">
                <a:latin typeface="Verdana"/>
                <a:cs typeface="Verdana"/>
              </a:rPr>
              <a:t>OF</a:t>
            </a:r>
            <a:endParaRPr sz="36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174918" y="203128"/>
            <a:ext cx="1540670" cy="482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00"/>
              </a:lnSpc>
              <a:spcBef>
                <a:spcPts val="190"/>
              </a:spcBef>
            </a:pPr>
            <a:r>
              <a:rPr sz="3600" b="1" spc="0" dirty="0">
                <a:latin typeface="Verdana"/>
                <a:cs typeface="Verdana"/>
              </a:rPr>
              <a:t>CMMI</a:t>
            </a:r>
            <a:endParaRPr sz="36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7357" y="1018070"/>
            <a:ext cx="257100" cy="40232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35"/>
              </a:lnSpc>
              <a:spcBef>
                <a:spcPts val="86"/>
              </a:spcBef>
            </a:pPr>
            <a:r>
              <a:rPr sz="1600" dirty="0">
                <a:latin typeface="Wingdings"/>
                <a:cs typeface="Wingdings"/>
              </a:rPr>
              <a:t></a:t>
            </a:r>
            <a:endParaRPr lang="en-GB" sz="1600" dirty="0">
              <a:latin typeface="Wingdings"/>
              <a:cs typeface="Wingdings"/>
            </a:endParaRPr>
          </a:p>
          <a:p>
            <a:pPr marL="12700">
              <a:lnSpc>
                <a:spcPts val="1735"/>
              </a:lnSpc>
              <a:spcBef>
                <a:spcPts val="86"/>
              </a:spcBef>
            </a:pPr>
            <a:r>
              <a:rPr sz="1600" dirty="0">
                <a:latin typeface="Arial"/>
                <a:cs typeface="Arial"/>
              </a:rPr>
              <a:t> </a:t>
            </a:r>
            <a:endParaRPr lang="en-US" sz="1600" dirty="0">
              <a:latin typeface="Wingdings"/>
              <a:cs typeface="Wingdings"/>
            </a:endParaRPr>
          </a:p>
          <a:p>
            <a:pPr marL="12700">
              <a:lnSpc>
                <a:spcPct val="95825"/>
              </a:lnSpc>
              <a:spcBef>
                <a:spcPts val="773"/>
              </a:spcBef>
            </a:pPr>
            <a:r>
              <a:rPr lang="en-US" sz="2400" baseline="-1877" dirty="0">
                <a:latin typeface="Wingdings"/>
                <a:cs typeface="Wingdings"/>
              </a:rPr>
              <a:t></a:t>
            </a:r>
          </a:p>
          <a:p>
            <a:pPr marL="12700">
              <a:lnSpc>
                <a:spcPct val="95825"/>
              </a:lnSpc>
              <a:spcBef>
                <a:spcPts val="773"/>
              </a:spcBef>
            </a:pPr>
            <a:br>
              <a:rPr lang="en-US" sz="2400" baseline="-1877" dirty="0">
                <a:latin typeface="Wingdings"/>
                <a:cs typeface="Wingdings"/>
              </a:rPr>
            </a:br>
            <a:r>
              <a:rPr lang="en-US" sz="2400" baseline="-1877" dirty="0">
                <a:latin typeface="Wingdings"/>
                <a:cs typeface="Wingdings"/>
              </a:rPr>
              <a:t></a:t>
            </a:r>
          </a:p>
          <a:p>
            <a:pPr marL="12700">
              <a:lnSpc>
                <a:spcPct val="95825"/>
              </a:lnSpc>
              <a:spcBef>
                <a:spcPts val="773"/>
              </a:spcBef>
            </a:pPr>
            <a:r>
              <a:rPr lang="en-US" sz="2400" baseline="-1877" dirty="0">
                <a:latin typeface="Wingdings"/>
                <a:cs typeface="Wingdings"/>
              </a:rPr>
              <a:t></a:t>
            </a:r>
            <a:endParaRPr lang="en-US" sz="1600" dirty="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773"/>
              </a:spcBef>
            </a:pPr>
            <a:endParaRPr lang="en-US" sz="2400" baseline="-1877" dirty="0">
              <a:latin typeface="Wingdings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773"/>
              </a:spcBef>
            </a:pPr>
            <a:r>
              <a:rPr lang="en-US" sz="2400" baseline="-1877" dirty="0">
                <a:latin typeface="Wingdings"/>
                <a:cs typeface="Wingdings"/>
              </a:rPr>
              <a:t></a:t>
            </a:r>
            <a:endParaRPr lang="en-US" sz="1600" dirty="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773"/>
              </a:spcBef>
            </a:pPr>
            <a:r>
              <a:rPr lang="en-US" sz="2400" baseline="-1877" dirty="0">
                <a:latin typeface="Wingdings"/>
                <a:cs typeface="Wingdings"/>
              </a:rPr>
              <a:t></a:t>
            </a:r>
            <a:endParaRPr lang="en-US" sz="1600" dirty="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773"/>
              </a:spcBef>
            </a:pPr>
            <a:endParaRPr lang="en-US" sz="2400" baseline="-1877" dirty="0">
              <a:latin typeface="Wingdings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34457" y="914426"/>
            <a:ext cx="11040600" cy="405993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7043">
              <a:lnSpc>
                <a:spcPts val="1760"/>
              </a:lnSpc>
              <a:spcBef>
                <a:spcPts val="88"/>
              </a:spcBef>
            </a:pPr>
            <a:r>
              <a:rPr lang="en-US" sz="1600" dirty="0">
                <a:latin typeface="Verdana" pitchFamily="34" charset="0"/>
                <a:ea typeface="Verdana" pitchFamily="34" charset="0"/>
              </a:rPr>
              <a:t>Advise BES on various matter (Exit exam for rating &amp; IV exam) </a:t>
            </a:r>
            <a:br>
              <a:rPr lang="en-US" sz="1600" dirty="0">
                <a:latin typeface="Verdana" pitchFamily="34" charset="0"/>
                <a:ea typeface="Verdana" pitchFamily="34" charset="0"/>
              </a:rPr>
            </a:br>
            <a:endParaRPr lang="en-US" sz="1600" dirty="0">
              <a:latin typeface="Verdana" pitchFamily="34" charset="0"/>
              <a:ea typeface="Verdana" pitchFamily="34" charset="0"/>
            </a:endParaRPr>
          </a:p>
          <a:p>
            <a:pPr marL="12700" marR="4472273">
              <a:lnSpc>
                <a:spcPts val="1944"/>
              </a:lnSpc>
              <a:spcBef>
                <a:spcPts val="855"/>
              </a:spcBef>
            </a:pPr>
            <a:r>
              <a:rPr sz="1600" dirty="0">
                <a:latin typeface="Verdana" pitchFamily="34" charset="0"/>
                <a:ea typeface="Verdana" pitchFamily="34" charset="0"/>
              </a:rPr>
              <a:t>Prepare &amp; distribute TAR book for 3 years B.Sc. Nautical Cadets</a:t>
            </a:r>
            <a:br>
              <a:rPr lang="en-GB" sz="1600" dirty="0">
                <a:latin typeface="Verdana" pitchFamily="34" charset="0"/>
                <a:ea typeface="Verdana" pitchFamily="34" charset="0"/>
              </a:rPr>
            </a:br>
            <a:br>
              <a:rPr lang="en-GB" sz="1600" dirty="0">
                <a:latin typeface="Verdana" pitchFamily="34" charset="0"/>
                <a:ea typeface="Verdana" pitchFamily="34" charset="0"/>
              </a:rPr>
            </a:br>
            <a:r>
              <a:rPr lang="en-IN" sz="1600" dirty="0">
                <a:latin typeface="Verdana" pitchFamily="34" charset="0"/>
                <a:ea typeface="Verdana" pitchFamily="34" charset="0"/>
              </a:rPr>
              <a:t>Launched Mentoring Scheme</a:t>
            </a:r>
            <a:br>
              <a:rPr lang="en-IN" sz="1600" dirty="0">
                <a:latin typeface="Verdana" pitchFamily="34" charset="0"/>
                <a:ea typeface="Verdana" pitchFamily="34" charset="0"/>
              </a:rPr>
            </a:br>
            <a:endParaRPr lang="en-IN" sz="1600" dirty="0">
              <a:latin typeface="Verdana" pitchFamily="34" charset="0"/>
              <a:ea typeface="Verdana" pitchFamily="34" charset="0"/>
            </a:endParaRPr>
          </a:p>
          <a:p>
            <a:pPr marL="12700" marR="4472273">
              <a:lnSpc>
                <a:spcPts val="1944"/>
              </a:lnSpc>
              <a:spcBef>
                <a:spcPts val="855"/>
              </a:spcBef>
            </a:pPr>
            <a:r>
              <a:rPr lang="en-IN" sz="1600" dirty="0">
                <a:latin typeface="Verdana" pitchFamily="34" charset="0"/>
                <a:ea typeface="Verdana" pitchFamily="34" charset="0"/>
              </a:rPr>
              <a:t>Holds 'MASTERCLASS' sessions periodically</a:t>
            </a:r>
            <a:br>
              <a:rPr lang="en-IN" sz="1600" dirty="0">
                <a:latin typeface="Verdana" pitchFamily="34" charset="0"/>
                <a:ea typeface="Verdana" pitchFamily="34" charset="0"/>
              </a:rPr>
            </a:br>
            <a:endParaRPr lang="en-IN" sz="1600" dirty="0">
              <a:latin typeface="Verdana" pitchFamily="34" charset="0"/>
              <a:ea typeface="Verdana" pitchFamily="34" charset="0"/>
            </a:endParaRPr>
          </a:p>
          <a:p>
            <a:pPr marL="12700" marR="4472273">
              <a:lnSpc>
                <a:spcPts val="1944"/>
              </a:lnSpc>
              <a:spcBef>
                <a:spcPts val="855"/>
              </a:spcBef>
            </a:pPr>
            <a:r>
              <a:rPr lang="en-IN" sz="1600" dirty="0">
                <a:latin typeface="Verdana" pitchFamily="34" charset="0"/>
                <a:ea typeface="Verdana" pitchFamily="34" charset="0"/>
              </a:rPr>
              <a:t>Collaboration with IMU in establishing 'Policy Research Cell’ </a:t>
            </a:r>
            <a:br>
              <a:rPr lang="en-IN" sz="1600" dirty="0">
                <a:latin typeface="Verdana" pitchFamily="34" charset="0"/>
                <a:ea typeface="Verdana" pitchFamily="34" charset="0"/>
              </a:rPr>
            </a:br>
            <a:endParaRPr lang="en-IN" sz="1600" dirty="0">
              <a:latin typeface="Verdana" pitchFamily="34" charset="0"/>
              <a:ea typeface="Verdana" pitchFamily="34" charset="0"/>
            </a:endParaRPr>
          </a:p>
          <a:p>
            <a:pPr marL="12700" marR="4472273">
              <a:lnSpc>
                <a:spcPts val="1944"/>
              </a:lnSpc>
              <a:spcBef>
                <a:spcPts val="855"/>
              </a:spcBef>
            </a:pPr>
            <a:r>
              <a:rPr lang="en-IN" sz="1600" dirty="0">
                <a:latin typeface="Verdana" pitchFamily="34" charset="0"/>
                <a:ea typeface="Verdana" pitchFamily="34" charset="0"/>
              </a:rPr>
              <a:t>Conduct on-line classes for EXTRA MASTER’s</a:t>
            </a:r>
            <a:br>
              <a:rPr lang="en-IN" sz="1600" dirty="0">
                <a:latin typeface="Verdana" pitchFamily="34" charset="0"/>
                <a:ea typeface="Verdana" pitchFamily="34" charset="0"/>
              </a:rPr>
            </a:br>
            <a:endParaRPr lang="en-IN" sz="1600" dirty="0">
              <a:latin typeface="Verdana" pitchFamily="34" charset="0"/>
              <a:ea typeface="Verdana" pitchFamily="34" charset="0"/>
            </a:endParaRPr>
          </a:p>
          <a:p>
            <a:pPr marL="12700" marR="4472273">
              <a:lnSpc>
                <a:spcPts val="1944"/>
              </a:lnSpc>
              <a:spcBef>
                <a:spcPts val="855"/>
              </a:spcBef>
            </a:pPr>
            <a:r>
              <a:rPr lang="en-IN" sz="1600" dirty="0">
                <a:latin typeface="Verdana" pitchFamily="34" charset="0"/>
                <a:ea typeface="Verdana" pitchFamily="34" charset="0"/>
              </a:rPr>
              <a:t>Maintains a library with a collection of wide range of nautical publications.</a:t>
            </a:r>
          </a:p>
          <a:p>
            <a:pPr marL="12700" marR="4472273">
              <a:lnSpc>
                <a:spcPts val="1944"/>
              </a:lnSpc>
              <a:spcBef>
                <a:spcPts val="855"/>
              </a:spcBef>
            </a:pPr>
            <a:endParaRPr lang="en-IN" dirty="0">
              <a:effectLst/>
              <a:latin typeface="Verdana" pitchFamily="34" charset="0"/>
              <a:ea typeface="Verdana" pitchFamily="34" charset="0"/>
              <a:cs typeface="Times New Roman" panose="02020603050405020304" pitchFamily="18" charset="0"/>
            </a:endParaRPr>
          </a:p>
          <a:p>
            <a:pPr marL="12700" marR="4472273">
              <a:lnSpc>
                <a:spcPts val="1944"/>
              </a:lnSpc>
              <a:spcBef>
                <a:spcPts val="855"/>
              </a:spcBef>
            </a:pPr>
            <a:endParaRPr sz="1600" dirty="0">
              <a:latin typeface="Verdana" pitchFamily="34" charset="0"/>
              <a:ea typeface="Verdana" pitchFamily="34" charset="0"/>
              <a:cs typeface="Verdana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1341" y="690034"/>
            <a:ext cx="255717" cy="42504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352" algn="just">
              <a:lnSpc>
                <a:spcPts val="1830"/>
              </a:lnSpc>
              <a:spcBef>
                <a:spcPts val="954"/>
              </a:spcBef>
            </a:pPr>
            <a:endParaRPr sz="16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30308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17"/>
          <p:cNvSpPr/>
          <p:nvPr/>
        </p:nvSpPr>
        <p:spPr>
          <a:xfrm>
            <a:off x="-3175" y="5050632"/>
            <a:ext cx="4765675" cy="1807367"/>
          </a:xfrm>
          <a:custGeom>
            <a:avLst/>
            <a:gdLst/>
            <a:ahLst/>
            <a:cxnLst/>
            <a:rect l="l" t="t" r="r" b="b"/>
            <a:pathLst>
              <a:path w="4765675" h="1807367">
                <a:moveTo>
                  <a:pt x="2727325" y="1"/>
                </a:moveTo>
                <a:lnTo>
                  <a:pt x="3175" y="0"/>
                </a:lnTo>
                <a:lnTo>
                  <a:pt x="3175" y="1806798"/>
                </a:lnTo>
                <a:lnTo>
                  <a:pt x="3175" y="1807367"/>
                </a:lnTo>
                <a:lnTo>
                  <a:pt x="4765674" y="1807367"/>
                </a:lnTo>
                <a:lnTo>
                  <a:pt x="2727325" y="1"/>
                </a:lnTo>
                <a:close/>
              </a:path>
            </a:pathLst>
          </a:custGeom>
          <a:solidFill>
            <a:srgbClr val="FC7F2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-3172" y="5051292"/>
            <a:ext cx="12195170" cy="1806708"/>
          </a:xfrm>
          <a:custGeom>
            <a:avLst/>
            <a:gdLst/>
            <a:ahLst/>
            <a:cxnLst/>
            <a:rect l="l" t="t" r="r" b="b"/>
            <a:pathLst>
              <a:path w="12195170" h="1806708">
                <a:moveTo>
                  <a:pt x="12193787" y="928"/>
                </a:moveTo>
                <a:lnTo>
                  <a:pt x="2721533" y="0"/>
                </a:lnTo>
                <a:lnTo>
                  <a:pt x="3172" y="1804602"/>
                </a:lnTo>
                <a:lnTo>
                  <a:pt x="3172" y="1806706"/>
                </a:lnTo>
                <a:lnTo>
                  <a:pt x="12193787" y="1806706"/>
                </a:lnTo>
                <a:lnTo>
                  <a:pt x="12193787" y="928"/>
                </a:lnTo>
                <a:close/>
              </a:path>
            </a:pathLst>
          </a:custGeom>
          <a:solidFill>
            <a:srgbClr val="04B0E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797232" y="99752"/>
            <a:ext cx="6629400" cy="67333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0" y="681643"/>
            <a:ext cx="12190614" cy="16625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0" y="723901"/>
            <a:ext cx="12191997" cy="38099"/>
          </a:xfrm>
          <a:custGeom>
            <a:avLst/>
            <a:gdLst/>
            <a:ahLst/>
            <a:cxnLst/>
            <a:rect l="l" t="t" r="r" b="b"/>
            <a:pathLst>
              <a:path w="12191997" h="38099">
                <a:moveTo>
                  <a:pt x="12190614" y="38095"/>
                </a:moveTo>
                <a:lnTo>
                  <a:pt x="0" y="0"/>
                </a:lnTo>
              </a:path>
              <a:path w="12191997" h="38099">
                <a:moveTo>
                  <a:pt x="0" y="1"/>
                </a:moveTo>
                <a:lnTo>
                  <a:pt x="12190614" y="38095"/>
                </a:lnTo>
              </a:path>
            </a:pathLst>
          </a:custGeom>
          <a:ln w="38099">
            <a:solidFill>
              <a:srgbClr val="FC7F2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78739" y="203128"/>
            <a:ext cx="4410752" cy="9717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763366">
              <a:lnSpc>
                <a:spcPts val="3835"/>
              </a:lnSpc>
              <a:spcBef>
                <a:spcPts val="191"/>
              </a:spcBef>
            </a:pPr>
            <a:r>
              <a:rPr sz="3600" b="1" spc="0" dirty="0">
                <a:latin typeface="Verdana"/>
                <a:cs typeface="Verdana"/>
              </a:rPr>
              <a:t>WHAT</a:t>
            </a:r>
            <a:endParaRPr sz="3600" dirty="0">
              <a:latin typeface="Verdana"/>
              <a:cs typeface="Verdana"/>
            </a:endParaRPr>
          </a:p>
          <a:p>
            <a:pPr marL="12700" marR="68579">
              <a:lnSpc>
                <a:spcPct val="101277"/>
              </a:lnSpc>
              <a:spcBef>
                <a:spcPts val="1549"/>
              </a:spcBef>
            </a:pPr>
            <a:r>
              <a:rPr sz="1600" dirty="0">
                <a:latin typeface="Wingdings"/>
                <a:cs typeface="Wingdings"/>
              </a:rPr>
              <a:t></a:t>
            </a:r>
            <a:r>
              <a:rPr sz="1600" dirty="0">
                <a:latin typeface="Arial"/>
                <a:cs typeface="Arial"/>
              </a:rPr>
              <a:t>  </a:t>
            </a:r>
            <a:r>
              <a:rPr sz="1600" spc="164" dirty="0">
                <a:latin typeface="Arial"/>
                <a:cs typeface="Arial"/>
              </a:rPr>
              <a:t> </a:t>
            </a:r>
            <a:r>
              <a:rPr sz="1600" spc="-39" dirty="0">
                <a:latin typeface="Verdana"/>
                <a:cs typeface="Verdana"/>
              </a:rPr>
              <a:t>R</a:t>
            </a:r>
            <a:r>
              <a:rPr sz="1600" spc="0" dirty="0">
                <a:latin typeface="Verdana"/>
                <a:cs typeface="Verdana"/>
              </a:rPr>
              <a:t>ecei</a:t>
            </a:r>
            <a:r>
              <a:rPr sz="1600" spc="-14" dirty="0">
                <a:latin typeface="Verdana"/>
                <a:cs typeface="Verdana"/>
              </a:rPr>
              <a:t>v</a:t>
            </a:r>
            <a:r>
              <a:rPr sz="1600" spc="0" dirty="0">
                <a:latin typeface="Verdana"/>
                <a:cs typeface="Verdana"/>
              </a:rPr>
              <a:t>e Command Journal free</a:t>
            </a:r>
            <a:endParaRPr sz="1600" dirty="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550764" y="203128"/>
            <a:ext cx="668154" cy="482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00"/>
              </a:lnSpc>
              <a:spcBef>
                <a:spcPts val="190"/>
              </a:spcBef>
            </a:pPr>
            <a:r>
              <a:rPr sz="3600" b="1" spc="0" dirty="0">
                <a:latin typeface="Verdana"/>
                <a:cs typeface="Verdana"/>
              </a:rPr>
              <a:t>IS</a:t>
            </a:r>
            <a:endParaRPr sz="360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281004" y="203128"/>
            <a:ext cx="1771373" cy="482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00"/>
              </a:lnSpc>
              <a:spcBef>
                <a:spcPts val="190"/>
              </a:spcBef>
            </a:pPr>
            <a:r>
              <a:rPr sz="3600" b="1" spc="0" dirty="0">
                <a:latin typeface="Verdana"/>
                <a:cs typeface="Verdana"/>
              </a:rPr>
              <a:t>THERE</a:t>
            </a:r>
            <a:endParaRPr sz="36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114101" y="203128"/>
            <a:ext cx="1138185" cy="482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00"/>
              </a:lnSpc>
              <a:spcBef>
                <a:spcPts val="190"/>
              </a:spcBef>
            </a:pPr>
            <a:r>
              <a:rPr sz="3600" b="1" spc="0" dirty="0">
                <a:latin typeface="Verdana"/>
                <a:cs typeface="Verdana"/>
              </a:rPr>
              <a:t>FOR</a:t>
            </a:r>
            <a:endParaRPr sz="36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314068" y="203128"/>
            <a:ext cx="1121767" cy="482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00"/>
              </a:lnSpc>
              <a:spcBef>
                <a:spcPts val="190"/>
              </a:spcBef>
            </a:pPr>
            <a:r>
              <a:rPr sz="3600" b="1" spc="0" dirty="0">
                <a:latin typeface="Verdana"/>
                <a:cs typeface="Verdana"/>
              </a:rPr>
              <a:t>ME?</a:t>
            </a:r>
            <a:endParaRPr sz="36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8738" y="1518831"/>
            <a:ext cx="6093461" cy="2840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64"/>
              </a:lnSpc>
              <a:spcBef>
                <a:spcPts val="88"/>
              </a:spcBef>
            </a:pPr>
            <a:r>
              <a:rPr sz="1600" dirty="0">
                <a:latin typeface="Wingdings"/>
                <a:cs typeface="Wingdings"/>
              </a:rPr>
              <a:t></a:t>
            </a:r>
            <a:r>
              <a:rPr sz="1600" dirty="0">
                <a:latin typeface="Arial"/>
                <a:cs typeface="Arial"/>
              </a:rPr>
              <a:t>  </a:t>
            </a:r>
            <a:r>
              <a:rPr sz="1600" spc="164" dirty="0">
                <a:latin typeface="Arial"/>
                <a:cs typeface="Arial"/>
              </a:rPr>
              <a:t> </a:t>
            </a:r>
            <a:r>
              <a:rPr sz="1600" spc="0" dirty="0">
                <a:latin typeface="Verdana"/>
                <a:cs typeface="Verdana"/>
              </a:rPr>
              <a:t>Get nominated in </a:t>
            </a:r>
            <a:r>
              <a:rPr sz="1600" spc="-29" dirty="0">
                <a:latin typeface="Verdana"/>
                <a:cs typeface="Verdana"/>
              </a:rPr>
              <a:t>v</a:t>
            </a:r>
            <a:r>
              <a:rPr sz="1600" spc="0" dirty="0">
                <a:latin typeface="Verdana"/>
                <a:cs typeface="Verdana"/>
              </a:rPr>
              <a:t>arious committee</a:t>
            </a:r>
            <a:endParaRPr sz="1600" dirty="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8738" y="2185055"/>
            <a:ext cx="6398262" cy="1709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64"/>
              </a:lnSpc>
              <a:spcBef>
                <a:spcPts val="88"/>
              </a:spcBef>
            </a:pPr>
            <a:r>
              <a:rPr sz="1600" dirty="0">
                <a:latin typeface="Wingdings"/>
                <a:cs typeface="Wingdings"/>
              </a:rPr>
              <a:t></a:t>
            </a:r>
            <a:r>
              <a:rPr sz="1600" dirty="0">
                <a:latin typeface="Arial"/>
                <a:cs typeface="Arial"/>
              </a:rPr>
              <a:t>  </a:t>
            </a:r>
            <a:r>
              <a:rPr sz="1600" spc="164" dirty="0">
                <a:latin typeface="Arial"/>
                <a:cs typeface="Arial"/>
              </a:rPr>
              <a:t> </a:t>
            </a:r>
            <a:r>
              <a:rPr sz="1600" spc="0" dirty="0">
                <a:latin typeface="Verdana"/>
                <a:cs typeface="Verdana"/>
              </a:rPr>
              <a:t>Chance to increase hori</a:t>
            </a:r>
            <a:r>
              <a:rPr sz="1600" spc="-9" dirty="0">
                <a:latin typeface="Verdana"/>
                <a:cs typeface="Verdana"/>
              </a:rPr>
              <a:t>z</a:t>
            </a:r>
            <a:r>
              <a:rPr sz="1600" spc="0" dirty="0">
                <a:latin typeface="Verdana"/>
                <a:cs typeface="Verdana"/>
              </a:rPr>
              <a:t>on in </a:t>
            </a:r>
            <a:r>
              <a:rPr lang="en-US" sz="1600" spc="0" dirty="0">
                <a:latin typeface="Verdana"/>
                <a:cs typeface="Verdana"/>
              </a:rPr>
              <a:t>              </a:t>
            </a:r>
            <a:r>
              <a:rPr sz="1600" spc="0" dirty="0">
                <a:latin typeface="Verdana"/>
                <a:cs typeface="Verdana"/>
              </a:rPr>
              <a:t>Maritime</a:t>
            </a:r>
            <a:endParaRPr sz="1600" dirty="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05200" y="2168458"/>
            <a:ext cx="1257300" cy="17210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60"/>
              </a:lnSpc>
              <a:spcBef>
                <a:spcPts val="88"/>
              </a:spcBef>
            </a:pPr>
            <a:r>
              <a:rPr lang="en-IN" sz="1600" spc="0" dirty="0">
                <a:latin typeface="Verdana"/>
                <a:cs typeface="Verdana"/>
              </a:rPr>
              <a:t>S</a:t>
            </a:r>
            <a:r>
              <a:rPr sz="1600" spc="0" dirty="0" err="1">
                <a:latin typeface="Verdana"/>
                <a:cs typeface="Verdana"/>
              </a:rPr>
              <a:t>pectrum</a:t>
            </a:r>
            <a:r>
              <a:rPr lang="en-US" sz="1600" spc="0" dirty="0">
                <a:latin typeface="Verdana"/>
                <a:cs typeface="Verdana"/>
              </a:rPr>
              <a:t>  </a:t>
            </a:r>
            <a:endParaRPr sz="1600" dirty="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0271" y="2741654"/>
            <a:ext cx="6245861" cy="1386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64"/>
              </a:lnSpc>
              <a:spcBef>
                <a:spcPts val="88"/>
              </a:spcBef>
            </a:pPr>
            <a:r>
              <a:rPr sz="1600" dirty="0">
                <a:latin typeface="Wingdings"/>
                <a:cs typeface="Wingdings"/>
              </a:rPr>
              <a:t></a:t>
            </a:r>
            <a:r>
              <a:rPr sz="1600" dirty="0">
                <a:latin typeface="Arial"/>
                <a:cs typeface="Arial"/>
              </a:rPr>
              <a:t>  </a:t>
            </a:r>
            <a:r>
              <a:rPr sz="1600" spc="164" dirty="0">
                <a:latin typeface="Arial"/>
                <a:cs typeface="Arial"/>
              </a:rPr>
              <a:t> </a:t>
            </a:r>
            <a:r>
              <a:rPr sz="1600" spc="0" dirty="0">
                <a:latin typeface="Verdana"/>
                <a:cs typeface="Verdana"/>
              </a:rPr>
              <a:t>Free to attend monthly lecture meeting</a:t>
            </a:r>
            <a:endParaRPr sz="1600" dirty="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738" y="3284131"/>
            <a:ext cx="5941061" cy="1836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64"/>
              </a:lnSpc>
              <a:spcBef>
                <a:spcPts val="88"/>
              </a:spcBef>
            </a:pPr>
            <a:r>
              <a:rPr sz="1600" dirty="0">
                <a:latin typeface="Wingdings"/>
                <a:cs typeface="Wingdings"/>
              </a:rPr>
              <a:t></a:t>
            </a:r>
            <a:r>
              <a:rPr sz="1600" dirty="0">
                <a:latin typeface="Arial"/>
                <a:cs typeface="Arial"/>
              </a:rPr>
              <a:t>  </a:t>
            </a:r>
            <a:r>
              <a:rPr sz="1600" spc="164" dirty="0">
                <a:latin typeface="Arial"/>
                <a:cs typeface="Arial"/>
              </a:rPr>
              <a:t> </a:t>
            </a:r>
            <a:r>
              <a:rPr sz="1600" spc="0" dirty="0">
                <a:latin typeface="Verdana"/>
                <a:cs typeface="Verdana"/>
              </a:rPr>
              <a:t>Free to attend seminar (</a:t>
            </a:r>
            <a:r>
              <a:rPr sz="1600" spc="-154" dirty="0">
                <a:latin typeface="Verdana"/>
                <a:cs typeface="Verdana"/>
              </a:rPr>
              <a:t>T</a:t>
            </a:r>
            <a:r>
              <a:rPr sz="1600" spc="0" dirty="0">
                <a:latin typeface="Verdana"/>
                <a:cs typeface="Verdana"/>
              </a:rPr>
              <a:t>wice a </a:t>
            </a:r>
            <a:r>
              <a:rPr sz="1600" spc="-14" dirty="0">
                <a:latin typeface="Verdana"/>
                <a:cs typeface="Verdana"/>
              </a:rPr>
              <a:t>y</a:t>
            </a:r>
            <a:r>
              <a:rPr sz="1600" spc="0" dirty="0">
                <a:latin typeface="Verdana"/>
                <a:cs typeface="Verdana"/>
              </a:rPr>
              <a:t>ear)</a:t>
            </a:r>
            <a:endParaRPr sz="1600" dirty="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739" y="3969931"/>
            <a:ext cx="5941060" cy="2402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64"/>
              </a:lnSpc>
              <a:spcBef>
                <a:spcPts val="88"/>
              </a:spcBef>
            </a:pPr>
            <a:r>
              <a:rPr sz="1600" dirty="0">
                <a:latin typeface="Wingdings"/>
                <a:cs typeface="Wingdings"/>
              </a:rPr>
              <a:t></a:t>
            </a:r>
            <a:r>
              <a:rPr sz="1600" dirty="0">
                <a:latin typeface="Arial"/>
                <a:cs typeface="Arial"/>
              </a:rPr>
              <a:t>  </a:t>
            </a:r>
            <a:r>
              <a:rPr sz="1600" spc="164" dirty="0">
                <a:latin typeface="Arial"/>
                <a:cs typeface="Arial"/>
              </a:rPr>
              <a:t> </a:t>
            </a:r>
            <a:r>
              <a:rPr sz="1600" spc="0" dirty="0">
                <a:latin typeface="Verdana"/>
                <a:cs typeface="Verdana"/>
              </a:rPr>
              <a:t>Subsidised </a:t>
            </a:r>
            <a:r>
              <a:rPr sz="1600" spc="-29" dirty="0">
                <a:latin typeface="Verdana"/>
                <a:cs typeface="Verdana"/>
              </a:rPr>
              <a:t>r</a:t>
            </a:r>
            <a:r>
              <a:rPr sz="1600" spc="0" dirty="0">
                <a:latin typeface="Verdana"/>
                <a:cs typeface="Verdana"/>
              </a:rPr>
              <a:t>ate for entry in social gathering</a:t>
            </a:r>
            <a:endParaRPr sz="1600" dirty="0">
              <a:latin typeface="Verdana"/>
              <a:cs typeface="Verdana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8739" y="4566832"/>
            <a:ext cx="6245861" cy="156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64"/>
              </a:lnSpc>
              <a:spcBef>
                <a:spcPts val="88"/>
              </a:spcBef>
            </a:pPr>
            <a:r>
              <a:rPr sz="1600" dirty="0">
                <a:latin typeface="Wingdings"/>
                <a:cs typeface="Wingdings"/>
              </a:rPr>
              <a:t></a:t>
            </a:r>
            <a:r>
              <a:rPr sz="1600" dirty="0">
                <a:latin typeface="Arial"/>
                <a:cs typeface="Arial"/>
              </a:rPr>
              <a:t>  </a:t>
            </a:r>
            <a:r>
              <a:rPr sz="1600" spc="164" dirty="0">
                <a:latin typeface="Arial"/>
                <a:cs typeface="Arial"/>
              </a:rPr>
              <a:t> </a:t>
            </a:r>
            <a:r>
              <a:rPr sz="1600" spc="-39" dirty="0">
                <a:latin typeface="Verdana"/>
                <a:cs typeface="Verdana"/>
              </a:rPr>
              <a:t>F</a:t>
            </a:r>
            <a:r>
              <a:rPr sz="1600" spc="0" dirty="0">
                <a:latin typeface="Verdana"/>
                <a:cs typeface="Verdana"/>
              </a:rPr>
              <a:t>eel proud to be part of professional body</a:t>
            </a:r>
            <a:endParaRPr sz="16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-3175" y="5050632"/>
            <a:ext cx="4765675" cy="1807367"/>
          </a:xfrm>
          <a:custGeom>
            <a:avLst/>
            <a:gdLst/>
            <a:ahLst/>
            <a:cxnLst/>
            <a:rect l="l" t="t" r="r" b="b"/>
            <a:pathLst>
              <a:path w="4765675" h="1807367">
                <a:moveTo>
                  <a:pt x="2727325" y="1"/>
                </a:moveTo>
                <a:lnTo>
                  <a:pt x="3175" y="0"/>
                </a:lnTo>
                <a:lnTo>
                  <a:pt x="3175" y="1806798"/>
                </a:lnTo>
                <a:lnTo>
                  <a:pt x="3175" y="1807367"/>
                </a:lnTo>
                <a:lnTo>
                  <a:pt x="4765674" y="1807367"/>
                </a:lnTo>
                <a:lnTo>
                  <a:pt x="2727325" y="1"/>
                </a:lnTo>
                <a:close/>
              </a:path>
            </a:pathLst>
          </a:custGeom>
          <a:solidFill>
            <a:srgbClr val="FC7F2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-3172" y="5051292"/>
            <a:ext cx="12195170" cy="1806708"/>
          </a:xfrm>
          <a:custGeom>
            <a:avLst/>
            <a:gdLst/>
            <a:ahLst/>
            <a:cxnLst/>
            <a:rect l="l" t="t" r="r" b="b"/>
            <a:pathLst>
              <a:path w="12195170" h="1806708">
                <a:moveTo>
                  <a:pt x="12193787" y="928"/>
                </a:moveTo>
                <a:lnTo>
                  <a:pt x="2721533" y="0"/>
                </a:lnTo>
                <a:lnTo>
                  <a:pt x="3172" y="1804602"/>
                </a:lnTo>
                <a:lnTo>
                  <a:pt x="3172" y="1806706"/>
                </a:lnTo>
                <a:lnTo>
                  <a:pt x="12193787" y="1806706"/>
                </a:lnTo>
                <a:lnTo>
                  <a:pt x="12193787" y="928"/>
                </a:lnTo>
                <a:close/>
              </a:path>
            </a:pathLst>
          </a:custGeom>
          <a:solidFill>
            <a:srgbClr val="04B0E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257800" y="500306"/>
            <a:ext cx="1279051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70"/>
              </a:lnSpc>
              <a:spcBef>
                <a:spcPts val="148"/>
              </a:spcBef>
            </a:pPr>
            <a:r>
              <a:rPr sz="2400" spc="-14" dirty="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sz="2400" spc="0" dirty="0">
                <a:latin typeface="Calibri" panose="020F0502020204030204" pitchFamily="34" charset="0"/>
                <a:cs typeface="Calibri" panose="020F0502020204030204" pitchFamily="34" charset="0"/>
              </a:rPr>
              <a:t>AN DO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22031" y="1371600"/>
            <a:ext cx="9710080" cy="8949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6578" indent="-163878">
              <a:lnSpc>
                <a:spcPts val="2100"/>
              </a:lnSpc>
              <a:spcBef>
                <a:spcPts val="300"/>
              </a:spcBef>
            </a:pPr>
            <a:r>
              <a:rPr sz="2200" spc="-54" dirty="0">
                <a:latin typeface="+mj-lt"/>
                <a:cs typeface="Franklin Gothic Book"/>
              </a:rPr>
              <a:t>W</a:t>
            </a:r>
            <a:r>
              <a:rPr sz="2200" spc="0" dirty="0">
                <a:latin typeface="+mj-lt"/>
                <a:cs typeface="Franklin Gothic Book"/>
              </a:rPr>
              <a:t>e need </a:t>
            </a:r>
            <a:r>
              <a:rPr sz="2200" spc="-34" dirty="0">
                <a:latin typeface="+mj-lt"/>
                <a:cs typeface="Franklin Gothic Book"/>
              </a:rPr>
              <a:t>t</a:t>
            </a:r>
            <a:r>
              <a:rPr sz="2200" spc="0" dirty="0">
                <a:latin typeface="+mj-lt"/>
                <a:cs typeface="Franklin Gothic Book"/>
              </a:rPr>
              <a:t>o crea</a:t>
            </a:r>
            <a:r>
              <a:rPr sz="2200" spc="-39" dirty="0">
                <a:latin typeface="+mj-lt"/>
                <a:cs typeface="Franklin Gothic Book"/>
              </a:rPr>
              <a:t>t</a:t>
            </a:r>
            <a:r>
              <a:rPr sz="2200" spc="0" dirty="0">
                <a:latin typeface="+mj-lt"/>
                <a:cs typeface="Franklin Gothic Book"/>
              </a:rPr>
              <a:t>e a vibrant body of p</a:t>
            </a:r>
            <a:r>
              <a:rPr sz="2200" spc="-39" dirty="0">
                <a:latin typeface="+mj-lt"/>
                <a:cs typeface="Franklin Gothic Book"/>
              </a:rPr>
              <a:t>r</a:t>
            </a:r>
            <a:r>
              <a:rPr sz="2200" spc="0" dirty="0">
                <a:latin typeface="+mj-lt"/>
                <a:cs typeface="Franklin Gothic Book"/>
              </a:rPr>
              <a:t>o</a:t>
            </a:r>
            <a:r>
              <a:rPr sz="2200" spc="-54" dirty="0">
                <a:latin typeface="+mj-lt"/>
                <a:cs typeface="Franklin Gothic Book"/>
              </a:rPr>
              <a:t>f</a:t>
            </a:r>
            <a:r>
              <a:rPr sz="2200" spc="0" dirty="0">
                <a:latin typeface="+mj-lt"/>
                <a:cs typeface="Franklin Gothic Book"/>
              </a:rPr>
              <a:t>essionals who will then h</a:t>
            </a:r>
            <a:r>
              <a:rPr sz="2200" spc="-50" dirty="0">
                <a:latin typeface="+mj-lt"/>
                <a:cs typeface="Franklin Gothic Book"/>
              </a:rPr>
              <a:t>a</a:t>
            </a:r>
            <a:r>
              <a:rPr sz="2200" spc="-34" dirty="0">
                <a:latin typeface="+mj-lt"/>
                <a:cs typeface="Franklin Gothic Book"/>
              </a:rPr>
              <a:t>v</a:t>
            </a:r>
            <a:r>
              <a:rPr sz="2200" spc="0" dirty="0">
                <a:latin typeface="+mj-lt"/>
                <a:cs typeface="Franklin Gothic Book"/>
              </a:rPr>
              <a:t>e a s</a:t>
            </a:r>
            <a:r>
              <a:rPr sz="2200" spc="-50" dirty="0">
                <a:latin typeface="+mj-lt"/>
                <a:cs typeface="Franklin Gothic Book"/>
              </a:rPr>
              <a:t>a</a:t>
            </a:r>
            <a:r>
              <a:rPr sz="2200" spc="0" dirty="0">
                <a:latin typeface="+mj-lt"/>
                <a:cs typeface="Franklin Gothic Book"/>
              </a:rPr>
              <a:t>y in the d</a:t>
            </a:r>
            <a:r>
              <a:rPr sz="2200" spc="-39" dirty="0">
                <a:latin typeface="+mj-lt"/>
                <a:cs typeface="Franklin Gothic Book"/>
              </a:rPr>
              <a:t>e</a:t>
            </a:r>
            <a:r>
              <a:rPr sz="2200" spc="-34" dirty="0">
                <a:latin typeface="+mj-lt"/>
                <a:cs typeface="Franklin Gothic Book"/>
              </a:rPr>
              <a:t>v</a:t>
            </a:r>
            <a:r>
              <a:rPr sz="2200" spc="0" dirty="0">
                <a:latin typeface="+mj-lt"/>
                <a:cs typeface="Franklin Gothic Book"/>
              </a:rPr>
              <a:t>elopment of Co</a:t>
            </a:r>
            <a:r>
              <a:rPr sz="2200" spc="-19" dirty="0">
                <a:latin typeface="+mj-lt"/>
                <a:cs typeface="Franklin Gothic Book"/>
              </a:rPr>
              <a:t>m</a:t>
            </a:r>
            <a:r>
              <a:rPr sz="2200" spc="0" dirty="0">
                <a:latin typeface="+mj-lt"/>
                <a:cs typeface="Franklin Gothic Book"/>
              </a:rPr>
              <a:t>p</a:t>
            </a:r>
            <a:r>
              <a:rPr sz="2200" spc="-9" dirty="0">
                <a:latin typeface="+mj-lt"/>
                <a:cs typeface="Franklin Gothic Book"/>
              </a:rPr>
              <a:t>e</a:t>
            </a:r>
            <a:r>
              <a:rPr sz="2200" spc="-39" dirty="0">
                <a:latin typeface="+mj-lt"/>
                <a:cs typeface="Franklin Gothic Book"/>
              </a:rPr>
              <a:t>t</a:t>
            </a:r>
            <a:r>
              <a:rPr sz="2200" spc="0" dirty="0">
                <a:latin typeface="+mj-lt"/>
                <a:cs typeface="Franklin Gothic Book"/>
              </a:rPr>
              <a:t>ence &amp; skills in the Nautical side. </a:t>
            </a:r>
            <a:r>
              <a:rPr sz="2200" spc="-54" dirty="0">
                <a:latin typeface="+mj-lt"/>
                <a:cs typeface="Franklin Gothic Book"/>
              </a:rPr>
              <a:t>W</a:t>
            </a:r>
            <a:r>
              <a:rPr sz="2200" spc="0" dirty="0">
                <a:latin typeface="+mj-lt"/>
                <a:cs typeface="Franklin Gothic Book"/>
              </a:rPr>
              <a:t>e should become the</a:t>
            </a:r>
            <a:endParaRPr sz="2200" dirty="0">
              <a:latin typeface="+mj-lt"/>
              <a:cs typeface="Franklin Gothic Book"/>
            </a:endParaRPr>
          </a:p>
          <a:p>
            <a:pPr marL="961777" marR="34817">
              <a:lnSpc>
                <a:spcPts val="2160"/>
              </a:lnSpc>
              <a:spcBef>
                <a:spcPts val="3"/>
              </a:spcBef>
            </a:pPr>
            <a:r>
              <a:rPr sz="3300" spc="0" baseline="1336" dirty="0">
                <a:latin typeface="+mj-lt"/>
                <a:cs typeface="Franklin Gothic Book"/>
              </a:rPr>
              <a:t>backbone on which G</a:t>
            </a:r>
            <a:r>
              <a:rPr sz="3300" spc="-39" baseline="1336" dirty="0">
                <a:latin typeface="+mj-lt"/>
                <a:cs typeface="Franklin Gothic Book"/>
              </a:rPr>
              <a:t>o</a:t>
            </a:r>
            <a:r>
              <a:rPr sz="3300" spc="-34" baseline="1336" dirty="0">
                <a:latin typeface="+mj-lt"/>
                <a:cs typeface="Franklin Gothic Book"/>
              </a:rPr>
              <a:t>v</a:t>
            </a:r>
            <a:r>
              <a:rPr sz="3300" spc="0" baseline="1336" dirty="0">
                <a:latin typeface="+mj-lt"/>
                <a:cs typeface="Franklin Gothic Book"/>
              </a:rPr>
              <a:t>ernment should rely </a:t>
            </a:r>
            <a:r>
              <a:rPr sz="3300" spc="-50" baseline="1336" dirty="0">
                <a:latin typeface="+mj-lt"/>
                <a:cs typeface="Franklin Gothic Book"/>
              </a:rPr>
              <a:t>f</a:t>
            </a:r>
            <a:r>
              <a:rPr sz="3300" spc="0" baseline="1336" dirty="0">
                <a:latin typeface="+mj-lt"/>
                <a:cs typeface="Franklin Gothic Book"/>
              </a:rPr>
              <a:t>or p</a:t>
            </a:r>
            <a:r>
              <a:rPr sz="3300" spc="-39" baseline="1336" dirty="0">
                <a:latin typeface="+mj-lt"/>
                <a:cs typeface="Franklin Gothic Book"/>
              </a:rPr>
              <a:t>r</a:t>
            </a:r>
            <a:r>
              <a:rPr sz="3300" spc="0" baseline="1336" dirty="0">
                <a:latin typeface="+mj-lt"/>
                <a:cs typeface="Franklin Gothic Book"/>
              </a:rPr>
              <a:t>o</a:t>
            </a:r>
            <a:r>
              <a:rPr sz="3300" spc="-54" baseline="1336" dirty="0">
                <a:latin typeface="+mj-lt"/>
                <a:cs typeface="Franklin Gothic Book"/>
              </a:rPr>
              <a:t>f</a:t>
            </a:r>
            <a:r>
              <a:rPr sz="3300" spc="0" baseline="1336" dirty="0">
                <a:latin typeface="+mj-lt"/>
                <a:cs typeface="Franklin Gothic Book"/>
              </a:rPr>
              <a:t>essional i</a:t>
            </a:r>
            <a:r>
              <a:rPr sz="3300" spc="-19" baseline="1336" dirty="0">
                <a:latin typeface="+mj-lt"/>
                <a:cs typeface="Franklin Gothic Book"/>
              </a:rPr>
              <a:t>n</a:t>
            </a:r>
            <a:r>
              <a:rPr sz="3300" spc="0" baseline="1336" dirty="0">
                <a:latin typeface="+mj-lt"/>
                <a:cs typeface="Franklin Gothic Book"/>
              </a:rPr>
              <a:t>puts.</a:t>
            </a:r>
            <a:endParaRPr sz="2200" dirty="0">
              <a:latin typeface="+mj-lt"/>
              <a:cs typeface="Franklin Gothic 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22031" y="2590800"/>
            <a:ext cx="9755244" cy="65825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430606" indent="-3417906">
              <a:lnSpc>
                <a:spcPts val="2200"/>
              </a:lnSpc>
              <a:spcBef>
                <a:spcPts val="225"/>
              </a:spcBef>
            </a:pPr>
            <a:r>
              <a:rPr sz="2200" spc="0" dirty="0"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sz="2200" spc="-9" dirty="0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sz="2200" spc="0" dirty="0">
                <a:latin typeface="Calibri" panose="020F0502020204030204" pitchFamily="34" charset="0"/>
                <a:cs typeface="Calibri" panose="020F0502020204030204" pitchFamily="34" charset="0"/>
              </a:rPr>
              <a:t>t us sta</a:t>
            </a:r>
            <a:r>
              <a:rPr sz="2200" spc="75" dirty="0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sz="2200" spc="0" dirty="0">
                <a:latin typeface="Calibri" panose="020F0502020204030204" pitchFamily="34" charset="0"/>
                <a:cs typeface="Calibri" panose="020F0502020204030204" pitchFamily="34" charset="0"/>
              </a:rPr>
              <a:t>t membe</a:t>
            </a:r>
            <a:r>
              <a:rPr sz="2200" spc="14" dirty="0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sz="2200" spc="0" dirty="0">
                <a:latin typeface="Calibri" panose="020F0502020204030204" pitchFamily="34" charset="0"/>
                <a:cs typeface="Calibri" panose="020F0502020204030204" pitchFamily="34" charset="0"/>
              </a:rPr>
              <a:t>ship dri</a:t>
            </a:r>
            <a:r>
              <a:rPr sz="2200" spc="-34" dirty="0"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sz="2200" spc="0" dirty="0">
                <a:latin typeface="Calibri" panose="020F0502020204030204" pitchFamily="34" charset="0"/>
                <a:cs typeface="Calibri" panose="020F0502020204030204" pitchFamily="34" charset="0"/>
              </a:rPr>
              <a:t>e &amp; bring more p</a:t>
            </a:r>
            <a:r>
              <a:rPr sz="2200" spc="-39" dirty="0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sz="2200" spc="0" dirty="0"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sz="2200" spc="-54" dirty="0"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sz="2200" spc="0" dirty="0">
                <a:latin typeface="Calibri" panose="020F0502020204030204" pitchFamily="34" charset="0"/>
                <a:cs typeface="Calibri" panose="020F0502020204030204" pitchFamily="34" charset="0"/>
              </a:rPr>
              <a:t>essionals in our </a:t>
            </a:r>
            <a:r>
              <a:rPr sz="2200" spc="-50" dirty="0"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sz="2200" spc="0" dirty="0">
                <a:latin typeface="Calibri" panose="020F0502020204030204" pitchFamily="34" charset="0"/>
                <a:cs typeface="Calibri" panose="020F0502020204030204" pitchFamily="34" charset="0"/>
              </a:rPr>
              <a:t>old &amp; Open more chap</a:t>
            </a:r>
            <a:r>
              <a:rPr sz="2200" spc="-39" dirty="0"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sz="2200" spc="0" dirty="0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sz="2200" spc="14" dirty="0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sz="2200" spc="0" dirty="0">
                <a:latin typeface="Calibri" panose="020F0502020204030204" pitchFamily="34" charset="0"/>
                <a:cs typeface="Calibri" panose="020F0502020204030204" pitchFamily="34" charset="0"/>
              </a:rPr>
              <a:t>s a</a:t>
            </a:r>
            <a:r>
              <a:rPr sz="2200" spc="-39" dirty="0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sz="2200" spc="0" dirty="0">
                <a:latin typeface="Calibri" panose="020F0502020204030204" pitchFamily="34" charset="0"/>
                <a:cs typeface="Calibri" panose="020F0502020204030204" pitchFamily="34" charset="0"/>
              </a:rPr>
              <a:t>ound the </a:t>
            </a:r>
            <a:r>
              <a:rPr sz="2200" spc="-25" dirty="0">
                <a:latin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sz="2200" spc="0" dirty="0">
                <a:latin typeface="Calibri" panose="020F0502020204030204" pitchFamily="34" charset="0"/>
                <a:cs typeface="Calibri" panose="020F0502020204030204" pitchFamily="34" charset="0"/>
              </a:rPr>
              <a:t>orld.</a:t>
            </a:r>
            <a:endParaRPr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029200" y="3684698"/>
            <a:ext cx="1978241" cy="4953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95"/>
              </a:lnSpc>
              <a:spcBef>
                <a:spcPts val="194"/>
              </a:spcBef>
            </a:pPr>
            <a:r>
              <a:rPr sz="3200" spc="0" dirty="0">
                <a:latin typeface="Calibri" panose="020F0502020204030204" pitchFamily="34" charset="0"/>
                <a:cs typeface="Calibri" panose="020F0502020204030204" pitchFamily="34" charset="0"/>
              </a:rPr>
              <a:t>THANKS</a:t>
            </a:r>
            <a:endParaRPr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</TotalTime>
  <Words>603</Words>
  <Application>Microsoft Office PowerPoint</Application>
  <PresentationFormat>Widescreen</PresentationFormat>
  <Paragraphs>89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Verdana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Acer</dc:creator>
  <cp:lastModifiedBy>sasi kumar</cp:lastModifiedBy>
  <cp:revision>15</cp:revision>
  <dcterms:modified xsi:type="dcterms:W3CDTF">2024-06-05T01:52:24Z</dcterms:modified>
</cp:coreProperties>
</file>